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78" r:id="rId7"/>
    <p:sldId id="284" r:id="rId8"/>
    <p:sldId id="285" r:id="rId9"/>
    <p:sldId id="286" r:id="rId10"/>
    <p:sldId id="283" r:id="rId11"/>
    <p:sldId id="282" r:id="rId12"/>
    <p:sldId id="261" r:id="rId13"/>
    <p:sldId id="288" r:id="rId14"/>
    <p:sldId id="287" r:id="rId15"/>
    <p:sldId id="270" r:id="rId16"/>
    <p:sldId id="279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1" r:id="rId26"/>
    <p:sldId id="297" r:id="rId27"/>
    <p:sldId id="272" r:id="rId28"/>
    <p:sldId id="289" r:id="rId29"/>
    <p:sldId id="290" r:id="rId30"/>
    <p:sldId id="273" r:id="rId31"/>
    <p:sldId id="291" r:id="rId32"/>
    <p:sldId id="275" r:id="rId33"/>
    <p:sldId id="292" r:id="rId34"/>
    <p:sldId id="295" r:id="rId35"/>
    <p:sldId id="276" r:id="rId36"/>
    <p:sldId id="296" r:id="rId37"/>
    <p:sldId id="277" r:id="rId38"/>
    <p:sldId id="280" r:id="rId39"/>
    <p:sldId id="293" r:id="rId40"/>
    <p:sldId id="294" r:id="rId41"/>
  </p:sldIdLst>
  <p:sldSz cx="18288000" cy="10287000"/>
  <p:notesSz cx="6858000" cy="9144000"/>
  <p:embeddedFontLst>
    <p:embeddedFont>
      <p:font typeface="Blinker" panose="020B0604020202020204" charset="0"/>
      <p:regular r:id="rId43"/>
    </p:embeddedFont>
    <p:embeddedFont>
      <p:font typeface="Blinker Bold" panose="020B0604020202020204" charset="0"/>
      <p:regular r:id="rId44"/>
    </p:embeddedFont>
    <p:embeddedFont>
      <p:font typeface="Bobby Jones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7D9C"/>
    <a:srgbClr val="F97316"/>
    <a:srgbClr val="F08E35"/>
    <a:srgbClr val="A47A90"/>
    <a:srgbClr val="7B3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3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maa Ibrahim" userId="2a4023d34275906a" providerId="LiveId" clId="{B0251F25-32DB-48E5-B8A7-E0724E88B5CE}"/>
    <pc:docChg chg="undo redo custSel addSld delSld modSld">
      <pc:chgData name="Shimaa Ibrahim" userId="2a4023d34275906a" providerId="LiveId" clId="{B0251F25-32DB-48E5-B8A7-E0724E88B5CE}" dt="2024-10-21T11:52:31.520" v="695"/>
      <pc:docMkLst>
        <pc:docMk/>
      </pc:docMkLst>
      <pc:sldChg chg="modSp mod">
        <pc:chgData name="Shimaa Ibrahim" userId="2a4023d34275906a" providerId="LiveId" clId="{B0251F25-32DB-48E5-B8A7-E0724E88B5CE}" dt="2024-10-20T19:31:36.587" v="34" actId="14100"/>
        <pc:sldMkLst>
          <pc:docMk/>
          <pc:sldMk cId="0" sldId="256"/>
        </pc:sldMkLst>
        <pc:grpChg chg="mod">
          <ac:chgData name="Shimaa Ibrahim" userId="2a4023d34275906a" providerId="LiveId" clId="{B0251F25-32DB-48E5-B8A7-E0724E88B5CE}" dt="2024-10-20T19:31:36.587" v="34" actId="14100"/>
          <ac:grpSpMkLst>
            <pc:docMk/>
            <pc:sldMk cId="0" sldId="256"/>
            <ac:grpSpMk id="2" creationId="{00000000-0000-0000-0000-000000000000}"/>
          </ac:grpSpMkLst>
        </pc:grpChg>
      </pc:sldChg>
      <pc:sldChg chg="modSp mod">
        <pc:chgData name="Shimaa Ibrahim" userId="2a4023d34275906a" providerId="LiveId" clId="{B0251F25-32DB-48E5-B8A7-E0724E88B5CE}" dt="2024-10-20T19:31:45.554" v="37" actId="14100"/>
        <pc:sldMkLst>
          <pc:docMk/>
          <pc:sldMk cId="0" sldId="257"/>
        </pc:sldMkLst>
        <pc:grpChg chg="mod">
          <ac:chgData name="Shimaa Ibrahim" userId="2a4023d34275906a" providerId="LiveId" clId="{B0251F25-32DB-48E5-B8A7-E0724E88B5CE}" dt="2024-10-20T19:31:45.554" v="37" actId="14100"/>
          <ac:grpSpMkLst>
            <pc:docMk/>
            <pc:sldMk cId="0" sldId="257"/>
            <ac:grpSpMk id="24" creationId="{00000000-0000-0000-0000-000000000000}"/>
          </ac:grpSpMkLst>
        </pc:grpChg>
      </pc:sldChg>
      <pc:sldChg chg="addSp modSp mod">
        <pc:chgData name="Shimaa Ibrahim" userId="2a4023d34275906a" providerId="LiveId" clId="{B0251F25-32DB-48E5-B8A7-E0724E88B5CE}" dt="2024-10-20T19:31:56.410" v="40" actId="14100"/>
        <pc:sldMkLst>
          <pc:docMk/>
          <pc:sldMk cId="0" sldId="258"/>
        </pc:sldMkLst>
        <pc:grpChg chg="mod">
          <ac:chgData name="Shimaa Ibrahim" userId="2a4023d34275906a" providerId="LiveId" clId="{B0251F25-32DB-48E5-B8A7-E0724E88B5CE}" dt="2024-10-20T19:31:56.410" v="40" actId="14100"/>
          <ac:grpSpMkLst>
            <pc:docMk/>
            <pc:sldMk cId="0" sldId="258"/>
            <ac:grpSpMk id="5" creationId="{00000000-0000-0000-0000-000000000000}"/>
          </ac:grpSpMkLst>
        </pc:grpChg>
        <pc:cxnChg chg="add mod">
          <ac:chgData name="Shimaa Ibrahim" userId="2a4023d34275906a" providerId="LiveId" clId="{B0251F25-32DB-48E5-B8A7-E0724E88B5CE}" dt="2024-10-20T18:45:19.072" v="0"/>
          <ac:cxnSpMkLst>
            <pc:docMk/>
            <pc:sldMk cId="0" sldId="258"/>
            <ac:cxnSpMk id="10" creationId="{8FE55CFF-3779-2058-72CB-E7479BEACD26}"/>
          </ac:cxnSpMkLst>
        </pc:cxnChg>
      </pc:sldChg>
      <pc:sldChg chg="modSp mod">
        <pc:chgData name="Shimaa Ibrahim" userId="2a4023d34275906a" providerId="LiveId" clId="{B0251F25-32DB-48E5-B8A7-E0724E88B5CE}" dt="2024-10-20T19:57:29.826" v="86" actId="20577"/>
        <pc:sldMkLst>
          <pc:docMk/>
          <pc:sldMk cId="0" sldId="259"/>
        </pc:sldMkLst>
        <pc:spChg chg="mod">
          <ac:chgData name="Shimaa Ibrahim" userId="2a4023d34275906a" providerId="LiveId" clId="{B0251F25-32DB-48E5-B8A7-E0724E88B5CE}" dt="2024-10-20T19:57:29.826" v="86" actId="20577"/>
          <ac:spMkLst>
            <pc:docMk/>
            <pc:sldMk cId="0" sldId="259"/>
            <ac:spMk id="8" creationId="{00000000-0000-0000-0000-000000000000}"/>
          </ac:spMkLst>
        </pc:spChg>
        <pc:grpChg chg="mod">
          <ac:chgData name="Shimaa Ibrahim" userId="2a4023d34275906a" providerId="LiveId" clId="{B0251F25-32DB-48E5-B8A7-E0724E88B5CE}" dt="2024-10-20T19:32:10.181" v="43" actId="14100"/>
          <ac:grpSpMkLst>
            <pc:docMk/>
            <pc:sldMk cId="0" sldId="259"/>
            <ac:grpSpMk id="4" creationId="{00000000-0000-0000-0000-000000000000}"/>
          </ac:grpSpMkLst>
        </pc:grpChg>
      </pc:sldChg>
      <pc:sldChg chg="addSp delSp modSp add del mod">
        <pc:chgData name="Shimaa Ibrahim" userId="2a4023d34275906a" providerId="LiveId" clId="{B0251F25-32DB-48E5-B8A7-E0724E88B5CE}" dt="2024-10-20T20:22:43.787" v="394" actId="20577"/>
        <pc:sldMkLst>
          <pc:docMk/>
          <pc:sldMk cId="0" sldId="260"/>
        </pc:sldMkLst>
        <pc:spChg chg="mod">
          <ac:chgData name="Shimaa Ibrahim" userId="2a4023d34275906a" providerId="LiveId" clId="{B0251F25-32DB-48E5-B8A7-E0724E88B5CE}" dt="2024-10-20T20:20:10.649" v="348" actId="1036"/>
          <ac:spMkLst>
            <pc:docMk/>
            <pc:sldMk cId="0" sldId="260"/>
            <ac:spMk id="7" creationId="{00000000-0000-0000-0000-000000000000}"/>
          </ac:spMkLst>
        </pc:spChg>
        <pc:spChg chg="mod">
          <ac:chgData name="Shimaa Ibrahim" userId="2a4023d34275906a" providerId="LiveId" clId="{B0251F25-32DB-48E5-B8A7-E0724E88B5CE}" dt="2024-10-20T20:22:43.787" v="394" actId="20577"/>
          <ac:spMkLst>
            <pc:docMk/>
            <pc:sldMk cId="0" sldId="260"/>
            <ac:spMk id="8" creationId="{00000000-0000-0000-0000-000000000000}"/>
          </ac:spMkLst>
        </pc:spChg>
        <pc:spChg chg="add del mod">
          <ac:chgData name="Shimaa Ibrahim" userId="2a4023d34275906a" providerId="LiveId" clId="{B0251F25-32DB-48E5-B8A7-E0724E88B5CE}" dt="2024-10-20T20:18:02.806" v="278"/>
          <ac:spMkLst>
            <pc:docMk/>
            <pc:sldMk cId="0" sldId="260"/>
            <ac:spMk id="9" creationId="{00000000-0000-0000-0000-000000000000}"/>
          </ac:spMkLst>
        </pc:spChg>
        <pc:cxnChg chg="add del mod">
          <ac:chgData name="Shimaa Ibrahim" userId="2a4023d34275906a" providerId="LiveId" clId="{B0251F25-32DB-48E5-B8A7-E0724E88B5CE}" dt="2024-10-20T20:18:39.495" v="290" actId="478"/>
          <ac:cxnSpMkLst>
            <pc:docMk/>
            <pc:sldMk cId="0" sldId="260"/>
            <ac:cxnSpMk id="2" creationId="{DDFF4E93-E157-16A8-70C2-0C4EE465931B}"/>
          </ac:cxnSpMkLst>
        </pc:cxnChg>
      </pc:sldChg>
      <pc:sldChg chg="addSp modSp mod">
        <pc:chgData name="Shimaa Ibrahim" userId="2a4023d34275906a" providerId="LiveId" clId="{B0251F25-32DB-48E5-B8A7-E0724E88B5CE}" dt="2024-10-20T20:26:50.695" v="493" actId="20577"/>
        <pc:sldMkLst>
          <pc:docMk/>
          <pc:sldMk cId="0" sldId="261"/>
        </pc:sldMkLst>
        <pc:spChg chg="add mod">
          <ac:chgData name="Shimaa Ibrahim" userId="2a4023d34275906a" providerId="LiveId" clId="{B0251F25-32DB-48E5-B8A7-E0724E88B5CE}" dt="2024-10-20T20:26:50.695" v="493" actId="20577"/>
          <ac:spMkLst>
            <pc:docMk/>
            <pc:sldMk cId="0" sldId="261"/>
            <ac:spMk id="9" creationId="{DE379F86-6B4A-1474-61EC-2D5C04E6B026}"/>
          </ac:spMkLst>
        </pc:spChg>
        <pc:grpChg chg="mod">
          <ac:chgData name="Shimaa Ibrahim" userId="2a4023d34275906a" providerId="LiveId" clId="{B0251F25-32DB-48E5-B8A7-E0724E88B5CE}" dt="2024-10-20T19:32:21.425" v="46" actId="14100"/>
          <ac:grpSpMkLst>
            <pc:docMk/>
            <pc:sldMk cId="0" sldId="261"/>
            <ac:grpSpMk id="4" creationId="{00000000-0000-0000-0000-000000000000}"/>
          </ac:grpSpMkLst>
        </pc:grpChg>
      </pc:sldChg>
      <pc:sldChg chg="modSp mod">
        <pc:chgData name="Shimaa Ibrahim" userId="2a4023d34275906a" providerId="LiveId" clId="{B0251F25-32DB-48E5-B8A7-E0724E88B5CE}" dt="2024-10-20T18:46:44.909" v="15" actId="20577"/>
        <pc:sldMkLst>
          <pc:docMk/>
          <pc:sldMk cId="0" sldId="262"/>
        </pc:sldMkLst>
        <pc:spChg chg="mod">
          <ac:chgData name="Shimaa Ibrahim" userId="2a4023d34275906a" providerId="LiveId" clId="{B0251F25-32DB-48E5-B8A7-E0724E88B5CE}" dt="2024-10-20T18:46:44.909" v="15" actId="20577"/>
          <ac:spMkLst>
            <pc:docMk/>
            <pc:sldMk cId="0" sldId="262"/>
            <ac:spMk id="5" creationId="{00000000-0000-0000-0000-000000000000}"/>
          </ac:spMkLst>
        </pc:spChg>
      </pc:sldChg>
      <pc:sldChg chg="modSp mod">
        <pc:chgData name="Shimaa Ibrahim" userId="2a4023d34275906a" providerId="LiveId" clId="{B0251F25-32DB-48E5-B8A7-E0724E88B5CE}" dt="2024-10-20T18:47:00.272" v="16"/>
        <pc:sldMkLst>
          <pc:docMk/>
          <pc:sldMk cId="0" sldId="263"/>
        </pc:sldMkLst>
        <pc:spChg chg="mod">
          <ac:chgData name="Shimaa Ibrahim" userId="2a4023d34275906a" providerId="LiveId" clId="{B0251F25-32DB-48E5-B8A7-E0724E88B5CE}" dt="2024-10-20T18:47:00.272" v="16"/>
          <ac:spMkLst>
            <pc:docMk/>
            <pc:sldMk cId="0" sldId="263"/>
            <ac:spMk id="5" creationId="{00000000-0000-0000-0000-000000000000}"/>
          </ac:spMkLst>
        </pc:spChg>
      </pc:sldChg>
      <pc:sldChg chg="modSp mod">
        <pc:chgData name="Shimaa Ibrahim" userId="2a4023d34275906a" providerId="LiveId" clId="{B0251F25-32DB-48E5-B8A7-E0724E88B5CE}" dt="2024-10-20T18:47:07.493" v="17"/>
        <pc:sldMkLst>
          <pc:docMk/>
          <pc:sldMk cId="0" sldId="264"/>
        </pc:sldMkLst>
        <pc:spChg chg="mod">
          <ac:chgData name="Shimaa Ibrahim" userId="2a4023d34275906a" providerId="LiveId" clId="{B0251F25-32DB-48E5-B8A7-E0724E88B5CE}" dt="2024-10-20T18:47:07.493" v="17"/>
          <ac:spMkLst>
            <pc:docMk/>
            <pc:sldMk cId="0" sldId="264"/>
            <ac:spMk id="5" creationId="{00000000-0000-0000-0000-000000000000}"/>
          </ac:spMkLst>
        </pc:spChg>
      </pc:sldChg>
      <pc:sldChg chg="modSp mod">
        <pc:chgData name="Shimaa Ibrahim" userId="2a4023d34275906a" providerId="LiveId" clId="{B0251F25-32DB-48E5-B8A7-E0724E88B5CE}" dt="2024-10-20T18:47:12.355" v="18"/>
        <pc:sldMkLst>
          <pc:docMk/>
          <pc:sldMk cId="0" sldId="265"/>
        </pc:sldMkLst>
        <pc:spChg chg="mod">
          <ac:chgData name="Shimaa Ibrahim" userId="2a4023d34275906a" providerId="LiveId" clId="{B0251F25-32DB-48E5-B8A7-E0724E88B5CE}" dt="2024-10-20T18:47:12.355" v="18"/>
          <ac:spMkLst>
            <pc:docMk/>
            <pc:sldMk cId="0" sldId="265"/>
            <ac:spMk id="5" creationId="{00000000-0000-0000-0000-000000000000}"/>
          </ac:spMkLst>
        </pc:spChg>
      </pc:sldChg>
      <pc:sldChg chg="addSp delSp modSp mod">
        <pc:chgData name="Shimaa Ibrahim" userId="2a4023d34275906a" providerId="LiveId" clId="{B0251F25-32DB-48E5-B8A7-E0724E88B5CE}" dt="2024-10-21T11:50:09.492" v="662" actId="1076"/>
        <pc:sldMkLst>
          <pc:docMk/>
          <pc:sldMk cId="0" sldId="266"/>
        </pc:sldMkLst>
        <pc:spChg chg="del">
          <ac:chgData name="Shimaa Ibrahim" userId="2a4023d34275906a" providerId="LiveId" clId="{B0251F25-32DB-48E5-B8A7-E0724E88B5CE}" dt="2024-10-21T11:49:41.226" v="655" actId="478"/>
          <ac:spMkLst>
            <pc:docMk/>
            <pc:sldMk cId="0" sldId="266"/>
            <ac:spMk id="5" creationId="{00000000-0000-0000-0000-000000000000}"/>
          </ac:spMkLst>
        </pc:spChg>
        <pc:grpChg chg="mod">
          <ac:chgData name="Shimaa Ibrahim" userId="2a4023d34275906a" providerId="LiveId" clId="{B0251F25-32DB-48E5-B8A7-E0724E88B5CE}" dt="2024-10-20T19:32:33.496" v="49" actId="14100"/>
          <ac:grpSpMkLst>
            <pc:docMk/>
            <pc:sldMk cId="0" sldId="266"/>
            <ac:grpSpMk id="2" creationId="{00000000-0000-0000-0000-000000000000}"/>
          </ac:grpSpMkLst>
        </pc:grpChg>
        <pc:picChg chg="add mod">
          <ac:chgData name="Shimaa Ibrahim" userId="2a4023d34275906a" providerId="LiveId" clId="{B0251F25-32DB-48E5-B8A7-E0724E88B5CE}" dt="2024-10-21T11:50:09.492" v="662" actId="1076"/>
          <ac:picMkLst>
            <pc:docMk/>
            <pc:sldMk cId="0" sldId="266"/>
            <ac:picMk id="9" creationId="{A4885131-F6E8-C555-BFE9-14D6857F9F68}"/>
          </ac:picMkLst>
        </pc:picChg>
      </pc:sldChg>
      <pc:sldChg chg="addSp delSp modSp mod">
        <pc:chgData name="Shimaa Ibrahim" userId="2a4023d34275906a" providerId="LiveId" clId="{B0251F25-32DB-48E5-B8A7-E0724E88B5CE}" dt="2024-10-21T11:50:53.446" v="668" actId="1076"/>
        <pc:sldMkLst>
          <pc:docMk/>
          <pc:sldMk cId="0" sldId="267"/>
        </pc:sldMkLst>
        <pc:spChg chg="del">
          <ac:chgData name="Shimaa Ibrahim" userId="2a4023d34275906a" providerId="LiveId" clId="{B0251F25-32DB-48E5-B8A7-E0724E88B5CE}" dt="2024-10-21T11:50:30.803" v="664" actId="478"/>
          <ac:spMkLst>
            <pc:docMk/>
            <pc:sldMk cId="0" sldId="267"/>
            <ac:spMk id="5" creationId="{00000000-0000-0000-0000-000000000000}"/>
          </ac:spMkLst>
        </pc:spChg>
        <pc:grpChg chg="mod">
          <ac:chgData name="Shimaa Ibrahim" userId="2a4023d34275906a" providerId="LiveId" clId="{B0251F25-32DB-48E5-B8A7-E0724E88B5CE}" dt="2024-10-21T11:50:26.755" v="663" actId="14100"/>
          <ac:grpSpMkLst>
            <pc:docMk/>
            <pc:sldMk cId="0" sldId="267"/>
            <ac:grpSpMk id="2" creationId="{00000000-0000-0000-0000-000000000000}"/>
          </ac:grpSpMkLst>
        </pc:grpChg>
        <pc:picChg chg="add mod">
          <ac:chgData name="Shimaa Ibrahim" userId="2a4023d34275906a" providerId="LiveId" clId="{B0251F25-32DB-48E5-B8A7-E0724E88B5CE}" dt="2024-10-21T11:50:53.446" v="668" actId="1076"/>
          <ac:picMkLst>
            <pc:docMk/>
            <pc:sldMk cId="0" sldId="267"/>
            <ac:picMk id="9" creationId="{1F86D15F-B4BC-D745-E36D-027B6FD0D879}"/>
          </ac:picMkLst>
        </pc:picChg>
      </pc:sldChg>
      <pc:sldChg chg="addSp delSp modSp mod">
        <pc:chgData name="Shimaa Ibrahim" userId="2a4023d34275906a" providerId="LiveId" clId="{B0251F25-32DB-48E5-B8A7-E0724E88B5CE}" dt="2024-10-21T11:52:31.520" v="695"/>
        <pc:sldMkLst>
          <pc:docMk/>
          <pc:sldMk cId="0" sldId="268"/>
        </pc:sldMkLst>
        <pc:spChg chg="add del">
          <ac:chgData name="Shimaa Ibrahim" userId="2a4023d34275906a" providerId="LiveId" clId="{B0251F25-32DB-48E5-B8A7-E0724E88B5CE}" dt="2024-10-21T11:52:15.824" v="691" actId="478"/>
          <ac:spMkLst>
            <pc:docMk/>
            <pc:sldMk cId="0" sldId="268"/>
            <ac:spMk id="5" creationId="{00000000-0000-0000-0000-000000000000}"/>
          </ac:spMkLst>
        </pc:spChg>
        <pc:grpChg chg="mod">
          <ac:chgData name="Shimaa Ibrahim" userId="2a4023d34275906a" providerId="LiveId" clId="{B0251F25-32DB-48E5-B8A7-E0724E88B5CE}" dt="2024-10-20T19:32:49.296" v="55" actId="14100"/>
          <ac:grpSpMkLst>
            <pc:docMk/>
            <pc:sldMk cId="0" sldId="268"/>
            <ac:grpSpMk id="2" creationId="{00000000-0000-0000-0000-000000000000}"/>
          </ac:grpSpMkLst>
        </pc:grpChg>
        <pc:picChg chg="add del mod">
          <ac:chgData name="Shimaa Ibrahim" userId="2a4023d34275906a" providerId="LiveId" clId="{B0251F25-32DB-48E5-B8A7-E0724E88B5CE}" dt="2024-10-21T11:51:48.098" v="681" actId="22"/>
          <ac:picMkLst>
            <pc:docMk/>
            <pc:sldMk cId="0" sldId="268"/>
            <ac:picMk id="9" creationId="{3DBAE181-E8D1-BFC4-FB63-C6B1A6D520EC}"/>
          </ac:picMkLst>
        </pc:picChg>
        <pc:picChg chg="add mod">
          <ac:chgData name="Shimaa Ibrahim" userId="2a4023d34275906a" providerId="LiveId" clId="{B0251F25-32DB-48E5-B8A7-E0724E88B5CE}" dt="2024-10-21T11:52:28.395" v="693" actId="1076"/>
          <ac:picMkLst>
            <pc:docMk/>
            <pc:sldMk cId="0" sldId="268"/>
            <ac:picMk id="11" creationId="{4244A55B-C47B-F99C-2A5E-1211666AA3D6}"/>
          </ac:picMkLst>
        </pc:picChg>
        <pc:picChg chg="add mod">
          <ac:chgData name="Shimaa Ibrahim" userId="2a4023d34275906a" providerId="LiveId" clId="{B0251F25-32DB-48E5-B8A7-E0724E88B5CE}" dt="2024-10-21T11:52:31.520" v="695"/>
          <ac:picMkLst>
            <pc:docMk/>
            <pc:sldMk cId="0" sldId="268"/>
            <ac:picMk id="12" creationId="{879D947C-5537-A18E-1E93-457CD258B7C6}"/>
          </ac:picMkLst>
        </pc:picChg>
      </pc:sldChg>
      <pc:sldChg chg="modSp mod">
        <pc:chgData name="Shimaa Ibrahim" userId="2a4023d34275906a" providerId="LiveId" clId="{B0251F25-32DB-48E5-B8A7-E0724E88B5CE}" dt="2024-10-20T19:32:57.991" v="58" actId="14100"/>
        <pc:sldMkLst>
          <pc:docMk/>
          <pc:sldMk cId="0" sldId="269"/>
        </pc:sldMkLst>
        <pc:grpChg chg="mod">
          <ac:chgData name="Shimaa Ibrahim" userId="2a4023d34275906a" providerId="LiveId" clId="{B0251F25-32DB-48E5-B8A7-E0724E88B5CE}" dt="2024-10-20T19:32:57.991" v="58" actId="14100"/>
          <ac:grpSpMkLst>
            <pc:docMk/>
            <pc:sldMk cId="0" sldId="269"/>
            <ac:grpSpMk id="2" creationId="{00000000-0000-0000-0000-000000000000}"/>
          </ac:grpSpMkLst>
        </pc:grpChg>
      </pc:sldChg>
      <pc:sldChg chg="addSp modSp mod">
        <pc:chgData name="Shimaa Ibrahim" userId="2a4023d34275906a" providerId="LiveId" clId="{B0251F25-32DB-48E5-B8A7-E0724E88B5CE}" dt="2024-10-20T20:32:23.161" v="654" actId="20577"/>
        <pc:sldMkLst>
          <pc:docMk/>
          <pc:sldMk cId="0" sldId="270"/>
        </pc:sldMkLst>
        <pc:spChg chg="add mod">
          <ac:chgData name="Shimaa Ibrahim" userId="2a4023d34275906a" providerId="LiveId" clId="{B0251F25-32DB-48E5-B8A7-E0724E88B5CE}" dt="2024-10-20T20:32:23.161" v="654" actId="20577"/>
          <ac:spMkLst>
            <pc:docMk/>
            <pc:sldMk cId="0" sldId="270"/>
            <ac:spMk id="8" creationId="{4E54D8BB-3586-0821-DA20-86FC5A9F4A98}"/>
          </ac:spMkLst>
        </pc:spChg>
        <pc:grpChg chg="mod">
          <ac:chgData name="Shimaa Ibrahim" userId="2a4023d34275906a" providerId="LiveId" clId="{B0251F25-32DB-48E5-B8A7-E0724E88B5CE}" dt="2024-10-20T19:33:04.872" v="61" actId="14100"/>
          <ac:grpSpMkLst>
            <pc:docMk/>
            <pc:sldMk cId="0" sldId="270"/>
            <ac:grpSpMk id="2" creationId="{00000000-0000-0000-0000-000000000000}"/>
          </ac:grpSpMkLst>
        </pc:grpChg>
      </pc:sldChg>
      <pc:sldChg chg="modSp mod">
        <pc:chgData name="Shimaa Ibrahim" userId="2a4023d34275906a" providerId="LiveId" clId="{B0251F25-32DB-48E5-B8A7-E0724E88B5CE}" dt="2024-10-20T19:33:30.524" v="63" actId="732"/>
        <pc:sldMkLst>
          <pc:docMk/>
          <pc:sldMk cId="0" sldId="272"/>
        </pc:sldMkLst>
        <pc:spChg chg="mod modCrop">
          <ac:chgData name="Shimaa Ibrahim" userId="2a4023d34275906a" providerId="LiveId" clId="{B0251F25-32DB-48E5-B8A7-E0724E88B5CE}" dt="2024-10-20T19:33:30.524" v="63" actId="732"/>
          <ac:spMkLst>
            <pc:docMk/>
            <pc:sldMk cId="0" sldId="272"/>
            <ac:spMk id="4" creationId="{00000000-0000-0000-0000-000000000000}"/>
          </ac:spMkLst>
        </pc:spChg>
      </pc:sldChg>
      <pc:sldChg chg="del">
        <pc:chgData name="Shimaa Ibrahim" userId="2a4023d34275906a" providerId="LiveId" clId="{B0251F25-32DB-48E5-B8A7-E0724E88B5CE}" dt="2024-10-20T18:48:47.544" v="21" actId="47"/>
        <pc:sldMkLst>
          <pc:docMk/>
          <pc:sldMk cId="0" sldId="274"/>
        </pc:sldMkLst>
      </pc:sldChg>
      <pc:sldChg chg="addSp delSp modSp mod">
        <pc:chgData name="Shimaa Ibrahim" userId="2a4023d34275906a" providerId="LiveId" clId="{B0251F25-32DB-48E5-B8A7-E0724E88B5CE}" dt="2024-10-20T20:29:52.897" v="593" actId="20577"/>
        <pc:sldMkLst>
          <pc:docMk/>
          <pc:sldMk cId="0" sldId="277"/>
        </pc:sldMkLst>
        <pc:spChg chg="add del mod">
          <ac:chgData name="Shimaa Ibrahim" userId="2a4023d34275906a" providerId="LiveId" clId="{B0251F25-32DB-48E5-B8A7-E0724E88B5CE}" dt="2024-10-20T20:28:33.190" v="554" actId="22"/>
          <ac:spMkLst>
            <pc:docMk/>
            <pc:sldMk cId="0" sldId="277"/>
            <ac:spMk id="9" creationId="{7534518D-65F2-6346-E297-05110E82AC1F}"/>
          </ac:spMkLst>
        </pc:spChg>
        <pc:spChg chg="add mod">
          <ac:chgData name="Shimaa Ibrahim" userId="2a4023d34275906a" providerId="LiveId" clId="{B0251F25-32DB-48E5-B8A7-E0724E88B5CE}" dt="2024-10-20T20:29:52.897" v="593" actId="20577"/>
          <ac:spMkLst>
            <pc:docMk/>
            <pc:sldMk cId="0" sldId="277"/>
            <ac:spMk id="10" creationId="{44BE0C0A-904D-EAFE-2373-1E24D6989452}"/>
          </ac:spMkLst>
        </pc:spChg>
        <pc:grpChg chg="mod">
          <ac:chgData name="Shimaa Ibrahim" userId="2a4023d34275906a" providerId="LiveId" clId="{B0251F25-32DB-48E5-B8A7-E0724E88B5CE}" dt="2024-10-20T19:33:42.422" v="66" actId="14100"/>
          <ac:grpSpMkLst>
            <pc:docMk/>
            <pc:sldMk cId="0" sldId="277"/>
            <ac:grpSpMk id="2" creationId="{00000000-0000-0000-0000-000000000000}"/>
          </ac:grpSpMkLst>
        </pc:grpChg>
      </pc:sldChg>
      <pc:sldChg chg="del">
        <pc:chgData name="Shimaa Ibrahim" userId="2a4023d34275906a" providerId="LiveId" clId="{B0251F25-32DB-48E5-B8A7-E0724E88B5CE}" dt="2024-10-20T18:49:06.652" v="22" actId="47"/>
        <pc:sldMkLst>
          <pc:docMk/>
          <pc:sldMk cId="0" sldId="278"/>
        </pc:sldMkLst>
      </pc:sldChg>
      <pc:sldChg chg="delSp modSp add mod">
        <pc:chgData name="Shimaa Ibrahim" userId="2a4023d34275906a" providerId="LiveId" clId="{B0251F25-32DB-48E5-B8A7-E0724E88B5CE}" dt="2024-10-20T20:24:55.654" v="445" actId="20577"/>
        <pc:sldMkLst>
          <pc:docMk/>
          <pc:sldMk cId="892733629" sldId="278"/>
        </pc:sldMkLst>
        <pc:spChg chg="mod">
          <ac:chgData name="Shimaa Ibrahim" userId="2a4023d34275906a" providerId="LiveId" clId="{B0251F25-32DB-48E5-B8A7-E0724E88B5CE}" dt="2024-10-20T20:23:06.236" v="396" actId="1035"/>
          <ac:spMkLst>
            <pc:docMk/>
            <pc:sldMk cId="892733629" sldId="278"/>
            <ac:spMk id="7" creationId="{00000000-0000-0000-0000-000000000000}"/>
          </ac:spMkLst>
        </pc:spChg>
        <pc:spChg chg="mod">
          <ac:chgData name="Shimaa Ibrahim" userId="2a4023d34275906a" providerId="LiveId" clId="{B0251F25-32DB-48E5-B8A7-E0724E88B5CE}" dt="2024-10-20T20:24:55.654" v="445" actId="20577"/>
          <ac:spMkLst>
            <pc:docMk/>
            <pc:sldMk cId="892733629" sldId="278"/>
            <ac:spMk id="8" creationId="{00000000-0000-0000-0000-000000000000}"/>
          </ac:spMkLst>
        </pc:spChg>
        <pc:spChg chg="del mod">
          <ac:chgData name="Shimaa Ibrahim" userId="2a4023d34275906a" providerId="LiveId" clId="{B0251F25-32DB-48E5-B8A7-E0724E88B5CE}" dt="2024-10-20T20:21:43.850" v="387" actId="478"/>
          <ac:spMkLst>
            <pc:docMk/>
            <pc:sldMk cId="892733629" sldId="278"/>
            <ac:spMk id="9" creationId="{00000000-0000-0000-0000-000000000000}"/>
          </ac:spMkLst>
        </pc:spChg>
        <pc:cxnChg chg="del">
          <ac:chgData name="Shimaa Ibrahim" userId="2a4023d34275906a" providerId="LiveId" clId="{B0251F25-32DB-48E5-B8A7-E0724E88B5CE}" dt="2024-10-20T20:21:28.258" v="382" actId="478"/>
          <ac:cxnSpMkLst>
            <pc:docMk/>
            <pc:sldMk cId="892733629" sldId="278"/>
            <ac:cxnSpMk id="2" creationId="{DDFF4E93-E157-16A8-70C2-0C4EE465931B}"/>
          </ac:cxnSpMkLst>
        </pc:cxnChg>
      </pc:sldChg>
      <pc:sldChg chg="del">
        <pc:chgData name="Shimaa Ibrahim" userId="2a4023d34275906a" providerId="LiveId" clId="{B0251F25-32DB-48E5-B8A7-E0724E88B5CE}" dt="2024-10-20T18:49:09.245" v="23" actId="47"/>
        <pc:sldMkLst>
          <pc:docMk/>
          <pc:sldMk cId="0" sldId="279"/>
        </pc:sldMkLst>
      </pc:sldChg>
      <pc:sldChg chg="del">
        <pc:chgData name="Shimaa Ibrahim" userId="2a4023d34275906a" providerId="LiveId" clId="{B0251F25-32DB-48E5-B8A7-E0724E88B5CE}" dt="2024-10-20T18:49:10.312" v="24" actId="47"/>
        <pc:sldMkLst>
          <pc:docMk/>
          <pc:sldMk cId="0" sldId="280"/>
        </pc:sldMkLst>
      </pc:sldChg>
      <pc:sldChg chg="del">
        <pc:chgData name="Shimaa Ibrahim" userId="2a4023d34275906a" providerId="LiveId" clId="{B0251F25-32DB-48E5-B8A7-E0724E88B5CE}" dt="2024-10-20T18:49:11.445" v="25" actId="47"/>
        <pc:sldMkLst>
          <pc:docMk/>
          <pc:sldMk cId="0" sldId="281"/>
        </pc:sldMkLst>
      </pc:sldChg>
      <pc:sldChg chg="del">
        <pc:chgData name="Shimaa Ibrahim" userId="2a4023d34275906a" providerId="LiveId" clId="{B0251F25-32DB-48E5-B8A7-E0724E88B5CE}" dt="2024-10-20T18:49:13" v="26" actId="47"/>
        <pc:sldMkLst>
          <pc:docMk/>
          <pc:sldMk cId="0" sldId="282"/>
        </pc:sldMkLst>
      </pc:sldChg>
      <pc:sldChg chg="del">
        <pc:chgData name="Shimaa Ibrahim" userId="2a4023d34275906a" providerId="LiveId" clId="{B0251F25-32DB-48E5-B8A7-E0724E88B5CE}" dt="2024-10-20T18:49:13.985" v="27" actId="47"/>
        <pc:sldMkLst>
          <pc:docMk/>
          <pc:sldMk cId="0" sldId="283"/>
        </pc:sldMkLst>
      </pc:sldChg>
      <pc:sldChg chg="del">
        <pc:chgData name="Shimaa Ibrahim" userId="2a4023d34275906a" providerId="LiveId" clId="{B0251F25-32DB-48E5-B8A7-E0724E88B5CE}" dt="2024-10-20T18:49:14.903" v="28" actId="47"/>
        <pc:sldMkLst>
          <pc:docMk/>
          <pc:sldMk cId="0" sldId="284"/>
        </pc:sldMkLst>
      </pc:sldChg>
      <pc:sldChg chg="del">
        <pc:chgData name="Shimaa Ibrahim" userId="2a4023d34275906a" providerId="LiveId" clId="{B0251F25-32DB-48E5-B8A7-E0724E88B5CE}" dt="2024-10-20T18:49:16.019" v="29" actId="47"/>
        <pc:sldMkLst>
          <pc:docMk/>
          <pc:sldMk cId="0" sldId="285"/>
        </pc:sldMkLst>
      </pc:sldChg>
      <pc:sldChg chg="del">
        <pc:chgData name="Shimaa Ibrahim" userId="2a4023d34275906a" providerId="LiveId" clId="{B0251F25-32DB-48E5-B8A7-E0724E88B5CE}" dt="2024-10-20T18:49:17.134" v="30" actId="47"/>
        <pc:sldMkLst>
          <pc:docMk/>
          <pc:sldMk cId="0" sldId="286"/>
        </pc:sldMkLst>
      </pc:sldChg>
      <pc:sldChg chg="del">
        <pc:chgData name="Shimaa Ibrahim" userId="2a4023d34275906a" providerId="LiveId" clId="{B0251F25-32DB-48E5-B8A7-E0724E88B5CE}" dt="2024-10-20T18:49:18.532" v="31" actId="47"/>
        <pc:sldMkLst>
          <pc:docMk/>
          <pc:sldMk cId="0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96C7F-F9B0-4C86-8EA8-D64853455AB8}" type="datetimeFigureOut">
              <a:rPr lang="en-US" smtClean="0"/>
              <a:t>03-Nov-24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01E5A-9082-4318-A81B-42769F143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1E5A-9082-4318-A81B-42769F1439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4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1E5A-9082-4318-A81B-42769F1439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4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1E5A-9082-4318-A81B-42769F1439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09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1E5A-9082-4318-A81B-42769F1439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80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01E5A-9082-4318-A81B-42769F1439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4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03-Nov-24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hyperlink" Target="https://excalidraw.com/#json=YpzfCZRYRyI4K1G-ZHCw_,km2_dpV6hvi78ogaRO6bMQ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hyperlink" Target="https://excalidraw.com/#json=YpzfCZRYRyI4K1G-ZHCw_,km2_dpV6hvi78ogaRO6bMQ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hyperlink" Target="https://excalidraw.com/#json=YpzfCZRYRyI4K1G-ZHCw_,km2_dpV6hvi78ogaRO6bMQ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hyperlink" Target="https://excalidraw.com/#json=YpzfCZRYRyI4K1G-ZHCw_,km2_dpV6hvi78ogaRO6bMQ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sv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522356"/>
            <a:ext cx="18288000" cy="1764644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336494"/>
            <a:ext cx="6017694" cy="6176054"/>
          </a:xfrm>
          <a:custGeom>
            <a:avLst/>
            <a:gdLst/>
            <a:ahLst/>
            <a:cxnLst/>
            <a:rect l="l" t="t" r="r" b="b"/>
            <a:pathLst>
              <a:path w="6017694" h="6176054">
                <a:moveTo>
                  <a:pt x="0" y="0"/>
                </a:moveTo>
                <a:lnTo>
                  <a:pt x="6017694" y="0"/>
                </a:lnTo>
                <a:lnTo>
                  <a:pt x="6017694" y="6176054"/>
                </a:lnTo>
                <a:lnTo>
                  <a:pt x="0" y="6176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05800" y="3195126"/>
            <a:ext cx="8953500" cy="4969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Fitness Tracker Dashboard with React, express, node js, mongo db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21680" y="175298"/>
            <a:ext cx="7655354" cy="11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App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680" y="1790700"/>
            <a:ext cx="16547120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4144"/>
              </a:lnSpc>
              <a:buAutoNum type="arabicPeriod" startAt="7"/>
            </a:pPr>
            <a:r>
              <a:rPr lang="en-US" sz="36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Nutritionist:</a:t>
            </a:r>
          </a:p>
          <a:p>
            <a:pPr marL="742950" indent="-742950" algn="just">
              <a:lnSpc>
                <a:spcPts val="4144"/>
              </a:lnSpc>
              <a:buAutoNum type="arabicPeriod" startAt="7"/>
            </a:pPr>
            <a:endParaRPr lang="en-US" sz="3600" b="1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949326" lvl="1" indent="-571500" algn="just">
              <a:lnSpc>
                <a:spcPts val="378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Set Food: Nutritionists create food items (macronutrients, kcal).</a:t>
            </a:r>
          </a:p>
          <a:p>
            <a:pPr marL="949326" lvl="1" indent="-571500" algn="just">
              <a:lnSpc>
                <a:spcPts val="378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6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949326" lvl="1" indent="-571500" algn="just">
              <a:lnSpc>
                <a:spcPts val="378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Edit and Update: They can adjust food items.</a:t>
            </a:r>
          </a:p>
          <a:p>
            <a:pPr marL="949326" lvl="1" indent="-571500" algn="just">
              <a:lnSpc>
                <a:spcPts val="378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6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949326" lvl="1" indent="-571500" algn="just">
              <a:lnSpc>
                <a:spcPts val="378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Add New Food: New food can be added for variety or specific needs.</a:t>
            </a:r>
          </a:p>
          <a:p>
            <a:pPr marL="949326" lvl="1" indent="-571500" algn="just">
              <a:lnSpc>
                <a:spcPts val="378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6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949326" lvl="1" indent="-571500" algn="just">
              <a:lnSpc>
                <a:spcPts val="378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Track Progress: The system tracks client progress, like weight or health improvements.</a:t>
            </a:r>
          </a:p>
          <a:p>
            <a:pPr marL="949326" lvl="1" indent="-571500" algn="just">
              <a:lnSpc>
                <a:spcPts val="378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6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949326" lvl="1" indent="-571500" algn="just">
              <a:lnSpc>
                <a:spcPts val="378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Make Adjustments: Nutritionists modify food items as needed.</a:t>
            </a:r>
            <a:endParaRPr lang="en-US" sz="3600" b="1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AEB30E1-046D-CDA7-7756-2FD513787C56}"/>
              </a:ext>
            </a:extLst>
          </p:cNvPr>
          <p:cNvGrpSpPr/>
          <p:nvPr/>
        </p:nvGrpSpPr>
        <p:grpSpPr>
          <a:xfrm>
            <a:off x="0" y="9092740"/>
            <a:ext cx="18288000" cy="1229749"/>
            <a:chOff x="0" y="0"/>
            <a:chExt cx="5043647" cy="73365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E7C262A-3629-76E1-9609-CDAEC1B02676}"/>
                </a:ext>
              </a:extLst>
            </p:cNvPr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F92C77EC-55B8-92AD-27BC-D4DF28F7951E}"/>
                </a:ext>
              </a:extLst>
            </p:cNvPr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508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21680" y="175298"/>
            <a:ext cx="7655354" cy="11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App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600" y="1714500"/>
            <a:ext cx="1776632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4144"/>
              </a:lnSpc>
              <a:buAutoNum type="arabicPeriod" startAt="8"/>
            </a:pPr>
            <a:r>
              <a:rPr lang="en-US" sz="36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Trainer :</a:t>
            </a:r>
          </a:p>
          <a:p>
            <a:pPr marL="742950" indent="-742950" algn="just">
              <a:lnSpc>
                <a:spcPts val="4144"/>
              </a:lnSpc>
              <a:buAutoNum type="arabicPeriod" startAt="8"/>
            </a:pPr>
            <a:endParaRPr lang="en-US" sz="3600" b="1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1200150" lvl="1" indent="-742950" algn="just">
              <a:lnSpc>
                <a:spcPts val="4144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Set Workouts: Trainers create workouts, like muscle building, endurance, or weight loss.</a:t>
            </a:r>
          </a:p>
          <a:p>
            <a:pPr marL="1200150" lvl="1" indent="-742950" algn="just">
              <a:lnSpc>
                <a:spcPts val="4144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6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1200150" lvl="1" indent="-742950" algn="just">
              <a:lnSpc>
                <a:spcPts val="4144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Edit and Update: Trainers can adjust workouts.</a:t>
            </a:r>
          </a:p>
          <a:p>
            <a:pPr marL="1200150" lvl="1" indent="-742950" algn="just">
              <a:lnSpc>
                <a:spcPts val="4144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6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1200150" lvl="1" indent="-742950" algn="just">
              <a:lnSpc>
                <a:spcPts val="4144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Track Progress: The system tracks client progress, like strength gains or weight loss.</a:t>
            </a:r>
          </a:p>
          <a:p>
            <a:pPr marL="1200150" lvl="1" indent="-742950" algn="just">
              <a:lnSpc>
                <a:spcPts val="4144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6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1200150" lvl="1" indent="-742950" algn="just">
              <a:lnSpc>
                <a:spcPts val="4144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Make Adjustments: Trainers modify workouts as needed to ensure clients stay on track.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A72C3D2-D005-D51F-58DD-C2F463745A20}"/>
              </a:ext>
            </a:extLst>
          </p:cNvPr>
          <p:cNvGrpSpPr/>
          <p:nvPr/>
        </p:nvGrpSpPr>
        <p:grpSpPr>
          <a:xfrm>
            <a:off x="0" y="9092740"/>
            <a:ext cx="18288000" cy="1229749"/>
            <a:chOff x="0" y="0"/>
            <a:chExt cx="5043647" cy="73365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87DB5E-D0AC-8A7B-98CB-AD50B5C5D85C}"/>
                </a:ext>
              </a:extLst>
            </p:cNvPr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CBB7640-4A81-156A-8256-4C5EDA360076}"/>
                </a:ext>
              </a:extLst>
            </p:cNvPr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641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63083" y="-3506889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092740"/>
            <a:ext cx="18288000" cy="1229749"/>
            <a:chOff x="0" y="0"/>
            <a:chExt cx="5043647" cy="7336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37626"/>
            <a:ext cx="7655354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79F86-6B4A-1474-61EC-2D5C04E6B026}"/>
              </a:ext>
            </a:extLst>
          </p:cNvPr>
          <p:cNvSpPr txBox="1"/>
          <p:nvPr/>
        </p:nvSpPr>
        <p:spPr>
          <a:xfrm>
            <a:off x="1028700" y="2025516"/>
            <a:ext cx="148209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rgbClr val="627D9C"/>
                </a:solidFill>
                <a:latin typeface="Blinker"/>
              </a:rPr>
              <a:t>Authentication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JWT Authentication: Secure authentication for users.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Credential-Based Access: Users can log in using email and password.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en-US" sz="3600" dirty="0">
              <a:solidFill>
                <a:srgbClr val="627D9C"/>
              </a:solidFill>
              <a:latin typeface="Blinker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rgbClr val="627D9C"/>
                </a:solidFill>
                <a:latin typeface="Blinker"/>
              </a:rPr>
              <a:t>Workout Management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Log Predefined Workouts: Users can log predefined workouts.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Workout Log Specifications:</a:t>
            </a:r>
          </a:p>
          <a:p>
            <a:pPr marL="1657350" lvl="2" indent="-7429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Intensity </a:t>
            </a:r>
          </a:p>
          <a:p>
            <a:pPr marL="1657350" lvl="2" indent="-7429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Calories burned</a:t>
            </a:r>
          </a:p>
          <a:p>
            <a:pPr marL="1657350" lvl="2" indent="-7429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Repetitions (reps)/duration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63083" y="-3506889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092740"/>
            <a:ext cx="18288000" cy="1229749"/>
            <a:chOff x="0" y="0"/>
            <a:chExt cx="5043647" cy="7336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37626"/>
            <a:ext cx="7655354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79F86-6B4A-1474-61EC-2D5C04E6B026}"/>
              </a:ext>
            </a:extLst>
          </p:cNvPr>
          <p:cNvSpPr txBox="1"/>
          <p:nvPr/>
        </p:nvSpPr>
        <p:spPr>
          <a:xfrm>
            <a:off x="685800" y="2143185"/>
            <a:ext cx="161925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 startAt="3"/>
            </a:pPr>
            <a:r>
              <a:rPr lang="en-US" sz="3600" b="1" dirty="0">
                <a:solidFill>
                  <a:srgbClr val="627D9C"/>
                </a:solidFill>
                <a:latin typeface="Blinker"/>
              </a:rPr>
              <a:t>User Goals Tracking: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Set Workout Goals: Number of workouts per day, week or month (e.g., "4 times a week")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Calories Burned Goal: Set a daily goal for how many calories to burn.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Calories Intake Goal: Set a daily calorie intake target.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Sleep Goal: Set a goal for daily hours of sleep.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Water Intake Goal: Set a goal for daily water consumption (e.g., 2 liters per day).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Target Weight: Set a target weight to reach.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Steps Goal: Set a daily step target (e.g., 10,000 steps per day).</a:t>
            </a:r>
          </a:p>
        </p:txBody>
      </p:sp>
    </p:spTree>
    <p:extLst>
      <p:ext uri="{BB962C8B-B14F-4D97-AF65-F5344CB8AC3E}">
        <p14:creationId xmlns:p14="http://schemas.microsoft.com/office/powerpoint/2010/main" val="302689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63083" y="-3506889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092740"/>
            <a:ext cx="18288000" cy="1229749"/>
            <a:chOff x="0" y="0"/>
            <a:chExt cx="5043647" cy="7336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37626"/>
            <a:ext cx="7655354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79F86-6B4A-1474-61EC-2D5C04E6B026}"/>
              </a:ext>
            </a:extLst>
          </p:cNvPr>
          <p:cNvSpPr txBox="1"/>
          <p:nvPr/>
        </p:nvSpPr>
        <p:spPr>
          <a:xfrm>
            <a:off x="1028700" y="2101989"/>
            <a:ext cx="161925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 startAt="4"/>
            </a:pPr>
            <a:r>
              <a:rPr lang="en-US" sz="3600" b="1" dirty="0">
                <a:solidFill>
                  <a:srgbClr val="627D9C"/>
                </a:solidFill>
                <a:latin typeface="Blinker"/>
              </a:rPr>
              <a:t>User Features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Log Activities: Users can log their workouts, food intake, water intake, sleep hours, calories consumed, and calories burned.</a:t>
            </a:r>
          </a:p>
          <a:p>
            <a:pPr marL="1200150" lvl="1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Set Personal Goals: Users can set and update personal goals for:</a:t>
            </a:r>
          </a:p>
          <a:p>
            <a:pPr marL="1657350" lvl="2" indent="-7429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Target weight</a:t>
            </a:r>
          </a:p>
          <a:p>
            <a:pPr marL="1657350" lvl="2" indent="-7429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Daily steps</a:t>
            </a:r>
          </a:p>
          <a:p>
            <a:pPr marL="1657350" lvl="2" indent="-7429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Daily calories intake and burned</a:t>
            </a:r>
          </a:p>
          <a:p>
            <a:pPr marL="1657350" lvl="2" indent="-7429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Daily water consumption</a:t>
            </a:r>
          </a:p>
          <a:p>
            <a:pPr marL="1657350" lvl="2" indent="-7429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Sleep hours</a:t>
            </a:r>
          </a:p>
          <a:p>
            <a:pPr marL="1657350" lvl="2" indent="-742950"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Workouts</a:t>
            </a:r>
          </a:p>
        </p:txBody>
      </p:sp>
    </p:spTree>
    <p:extLst>
      <p:ext uri="{BB962C8B-B14F-4D97-AF65-F5344CB8AC3E}">
        <p14:creationId xmlns:p14="http://schemas.microsoft.com/office/powerpoint/2010/main" val="240649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94203"/>
            <a:ext cx="18288000" cy="1392797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Stage1 (Done)</a:t>
            </a:r>
          </a:p>
        </p:txBody>
      </p:sp>
      <p:sp>
        <p:nvSpPr>
          <p:cNvPr id="6" name="Freeform 6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4D8BB-3586-0821-DA20-86FC5A9F4A98}"/>
              </a:ext>
            </a:extLst>
          </p:cNvPr>
          <p:cNvSpPr txBox="1"/>
          <p:nvPr/>
        </p:nvSpPr>
        <p:spPr>
          <a:xfrm>
            <a:off x="765542" y="1866900"/>
            <a:ext cx="173389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Signup &amp; Login (</a:t>
            </a: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Authentication)</a:t>
            </a:r>
            <a:endParaRPr lang="en-US" sz="3600" dirty="0">
              <a:solidFill>
                <a:srgbClr val="627D9C"/>
              </a:solidFill>
              <a:latin typeface="Blinker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General Progress Tracking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Goals Progress Tracking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627D9C"/>
                </a:solidFill>
                <a:latin typeface="Blinker"/>
              </a:rPr>
              <a:t>User can define Goals  </a:t>
            </a: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 Target weight, Steps, Sleep, Water, Calories intake/day, Calories burned/day, Workouts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User can log  Target weight, Steps, Sleep, Water, Calories intake/day, Calories burned/day, Workouts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Setting  User can edit profile data (Birth Day, profile picture)</a:t>
            </a:r>
            <a:endParaRPr lang="en-US" sz="3600" dirty="0">
              <a:solidFill>
                <a:srgbClr val="627D9C"/>
              </a:solidFill>
              <a:latin typeface="Blink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94203"/>
            <a:ext cx="18288000" cy="1392797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5542" y="150849"/>
            <a:ext cx="92928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Stage2 (Future work)</a:t>
            </a:r>
          </a:p>
        </p:txBody>
      </p:sp>
      <p:sp>
        <p:nvSpPr>
          <p:cNvPr id="6" name="Freeform 6"/>
          <p:cNvSpPr/>
          <p:nvPr/>
        </p:nvSpPr>
        <p:spPr>
          <a:xfrm>
            <a:off x="15348755" y="-4467563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32189" y="-4613978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26A53-6D83-8D40-CB0F-A2C36517A183}"/>
              </a:ext>
            </a:extLst>
          </p:cNvPr>
          <p:cNvSpPr txBox="1"/>
          <p:nvPr/>
        </p:nvSpPr>
        <p:spPr>
          <a:xfrm>
            <a:off x="789605" y="1231364"/>
            <a:ext cx="173389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rgbClr val="627D9C"/>
                </a:solidFill>
                <a:latin typeface="Blinker"/>
              </a:rPr>
              <a:t>Add Admin: </a:t>
            </a:r>
          </a:p>
          <a:p>
            <a:pPr marL="1485900" lvl="2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Define public workouts, manage food, track client progress, manage trainers and nutritionists, and remove staff as needed.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Users can log custom workouts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F699FCC-5764-05CC-247D-FFB75312907C}"/>
              </a:ext>
            </a:extLst>
          </p:cNvPr>
          <p:cNvSpPr txBox="1"/>
          <p:nvPr/>
        </p:nvSpPr>
        <p:spPr>
          <a:xfrm>
            <a:off x="788988" y="3467622"/>
            <a:ext cx="92928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Stage3 (Future work)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73F38-4E25-F1A2-0452-CB1AAD5CE0EC}"/>
              </a:ext>
            </a:extLst>
          </p:cNvPr>
          <p:cNvSpPr txBox="1"/>
          <p:nvPr/>
        </p:nvSpPr>
        <p:spPr>
          <a:xfrm>
            <a:off x="817062" y="4565924"/>
            <a:ext cx="17338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27D9C"/>
                </a:solidFill>
                <a:latin typeface="Blinker"/>
              </a:rPr>
              <a:t>Add Trainer:</a:t>
            </a:r>
            <a:r>
              <a:rPr lang="en-US" sz="3600" b="1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 </a:t>
            </a:r>
          </a:p>
          <a:p>
            <a:pPr marL="742950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Add Workout, Edit Workouts, Delete Workouts, Track Client Progress, Manage Clients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51EB1F6-6844-CE7D-82E2-D79F2C238EC2}"/>
              </a:ext>
            </a:extLst>
          </p:cNvPr>
          <p:cNvSpPr txBox="1"/>
          <p:nvPr/>
        </p:nvSpPr>
        <p:spPr>
          <a:xfrm>
            <a:off x="829094" y="5816669"/>
            <a:ext cx="92928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Stage4 (Future work)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4D4D3-4267-44C7-572B-A2B97E5DEF60}"/>
              </a:ext>
            </a:extLst>
          </p:cNvPr>
          <p:cNvSpPr txBox="1"/>
          <p:nvPr/>
        </p:nvSpPr>
        <p:spPr>
          <a:xfrm>
            <a:off x="857168" y="6914971"/>
            <a:ext cx="17338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27D9C"/>
                </a:solidFill>
                <a:latin typeface="Blinker"/>
              </a:rPr>
              <a:t>Add Nutrition &amp; Nutritionist:</a:t>
            </a:r>
            <a:r>
              <a:rPr lang="en-US" sz="3600" b="1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 </a:t>
            </a:r>
          </a:p>
          <a:p>
            <a:pPr marL="742950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Add Predefined Food, Food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23575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9091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567374"/>
            <a:ext cx="16230600" cy="8683371"/>
          </a:xfrm>
          <a:custGeom>
            <a:avLst/>
            <a:gdLst/>
            <a:ahLst/>
            <a:cxnLst/>
            <a:rect l="l" t="t" r="r" b="b"/>
            <a:pathLst>
              <a:path w="16230600" h="8683371">
                <a:moveTo>
                  <a:pt x="0" y="0"/>
                </a:moveTo>
                <a:lnTo>
                  <a:pt x="16230600" y="0"/>
                </a:lnTo>
                <a:lnTo>
                  <a:pt x="16230600" y="8683371"/>
                </a:lnTo>
                <a:lnTo>
                  <a:pt x="0" y="8683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0062" y="337626"/>
            <a:ext cx="91440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of wireframe</a:t>
            </a:r>
            <a:endParaRPr lang="en-US" sz="7084" dirty="0">
              <a:solidFill>
                <a:schemeClr val="accent6">
                  <a:lumMod val="75000"/>
                </a:schemeClr>
              </a:solidFill>
              <a:latin typeface="Bobby Jones"/>
              <a:sym typeface="Bobby Jone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567374"/>
            <a:ext cx="16196372" cy="8624568"/>
          </a:xfrm>
          <a:custGeom>
            <a:avLst/>
            <a:gdLst/>
            <a:ahLst/>
            <a:cxnLst/>
            <a:rect l="l" t="t" r="r" b="b"/>
            <a:pathLst>
              <a:path w="16196372" h="8624568">
                <a:moveTo>
                  <a:pt x="0" y="0"/>
                </a:moveTo>
                <a:lnTo>
                  <a:pt x="16196372" y="0"/>
                </a:lnTo>
                <a:lnTo>
                  <a:pt x="16196372" y="8624568"/>
                </a:lnTo>
                <a:lnTo>
                  <a:pt x="0" y="8624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0062" y="337626"/>
            <a:ext cx="91440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of wireframe</a:t>
            </a:r>
            <a:endParaRPr lang="en-US" sz="7084" dirty="0">
              <a:solidFill>
                <a:schemeClr val="accent6">
                  <a:lumMod val="75000"/>
                </a:schemeClr>
              </a:solidFill>
              <a:latin typeface="Bobby Jones"/>
              <a:sym typeface="Bobby Jone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567374"/>
            <a:ext cx="15700547" cy="8399793"/>
          </a:xfrm>
          <a:custGeom>
            <a:avLst/>
            <a:gdLst/>
            <a:ahLst/>
            <a:cxnLst/>
            <a:rect l="l" t="t" r="r" b="b"/>
            <a:pathLst>
              <a:path w="15700547" h="8399793">
                <a:moveTo>
                  <a:pt x="0" y="0"/>
                </a:moveTo>
                <a:lnTo>
                  <a:pt x="15700547" y="0"/>
                </a:lnTo>
                <a:lnTo>
                  <a:pt x="15700547" y="8399793"/>
                </a:lnTo>
                <a:lnTo>
                  <a:pt x="0" y="8399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0062" y="337626"/>
            <a:ext cx="91440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of wireframe</a:t>
            </a:r>
            <a:endParaRPr lang="en-US" sz="7084" dirty="0">
              <a:solidFill>
                <a:schemeClr val="accent6">
                  <a:lumMod val="75000"/>
                </a:schemeClr>
              </a:solidFill>
              <a:latin typeface="Bobby Jones"/>
              <a:sym typeface="Bobby Jon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6211" y="-1291530"/>
            <a:ext cx="16175578" cy="4088010"/>
          </a:xfrm>
          <a:custGeom>
            <a:avLst/>
            <a:gdLst/>
            <a:ahLst/>
            <a:cxnLst/>
            <a:rect l="l" t="t" r="r" b="b"/>
            <a:pathLst>
              <a:path w="16175578" h="4088010">
                <a:moveTo>
                  <a:pt x="0" y="0"/>
                </a:moveTo>
                <a:lnTo>
                  <a:pt x="16175578" y="0"/>
                </a:lnTo>
                <a:lnTo>
                  <a:pt x="16175578" y="4088010"/>
                </a:lnTo>
                <a:lnTo>
                  <a:pt x="0" y="408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920305"/>
            <a:ext cx="162306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4097" y="6435355"/>
            <a:ext cx="4094112" cy="41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20" b="1" dirty="0">
                <a:solidFill>
                  <a:srgbClr val="54243E"/>
                </a:solidFill>
                <a:latin typeface="Blinker Bold"/>
                <a:ea typeface="Blinker Bold"/>
                <a:cs typeface="Blinker Bold"/>
                <a:sym typeface="Blinker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86977" y="6411591"/>
            <a:ext cx="4165550" cy="42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dirty="0">
                <a:solidFill>
                  <a:srgbClr val="54243E"/>
                </a:solidFill>
                <a:latin typeface="Blinker Bold"/>
                <a:ea typeface="Blinker Bold"/>
                <a:cs typeface="Blinker Bold"/>
                <a:sym typeface="Blinker Bold"/>
              </a:rPr>
              <a:t>Project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01061" y="6397352"/>
            <a:ext cx="4750998" cy="42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dirty="0">
                <a:solidFill>
                  <a:srgbClr val="54243E"/>
                </a:solidFill>
                <a:latin typeface="Blinker Bold"/>
                <a:ea typeface="Blinker Bold"/>
                <a:cs typeface="Blinker Bold"/>
                <a:sym typeface="Blinker Bold"/>
              </a:rPr>
              <a:t>Implementation and Testing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54242" y="4793911"/>
            <a:ext cx="1413823" cy="141382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82420" y="4809748"/>
            <a:ext cx="1357467" cy="122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Bobby Jones"/>
                <a:ea typeface="Bobby Jones"/>
                <a:cs typeface="Bobby Jones"/>
                <a:sym typeface="Bobby Jones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562841" y="4779672"/>
            <a:ext cx="1413823" cy="141382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591019" y="4795509"/>
            <a:ext cx="1357467" cy="122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Bobby Jones"/>
                <a:ea typeface="Bobby Jones"/>
                <a:cs typeface="Bobby Jones"/>
                <a:sym typeface="Bobby Jones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069649" y="4765434"/>
            <a:ext cx="1413823" cy="141382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097827" y="4781271"/>
            <a:ext cx="1357467" cy="122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Bobby Jones"/>
                <a:ea typeface="Bobby Jones"/>
                <a:cs typeface="Bobby Jones"/>
                <a:sym typeface="Bobby Jones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71864" y="6411591"/>
            <a:ext cx="456665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54243E"/>
                </a:solidFill>
                <a:latin typeface="Blinker Bold"/>
                <a:ea typeface="Blinker Bold"/>
                <a:cs typeface="Blinker Bold"/>
                <a:sym typeface="Blinker Bold"/>
              </a:rPr>
              <a:t>Future work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576457" y="4779672"/>
            <a:ext cx="1413823" cy="141382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635133" y="4838700"/>
            <a:ext cx="1357467" cy="122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54243E"/>
                </a:solidFill>
                <a:latin typeface="Bobby Jones"/>
                <a:ea typeface="Bobby Jones"/>
                <a:cs typeface="Bobby Jones"/>
                <a:sym typeface="Bobby Jones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8426662"/>
            <a:ext cx="18288000" cy="1860338"/>
            <a:chOff x="0" y="0"/>
            <a:chExt cx="5043647" cy="73365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567374"/>
            <a:ext cx="15700547" cy="8399793"/>
          </a:xfrm>
          <a:custGeom>
            <a:avLst/>
            <a:gdLst/>
            <a:ahLst/>
            <a:cxnLst/>
            <a:rect l="l" t="t" r="r" b="b"/>
            <a:pathLst>
              <a:path w="15700547" h="8399793">
                <a:moveTo>
                  <a:pt x="0" y="0"/>
                </a:moveTo>
                <a:lnTo>
                  <a:pt x="15700547" y="0"/>
                </a:lnTo>
                <a:lnTo>
                  <a:pt x="15700547" y="8399793"/>
                </a:lnTo>
                <a:lnTo>
                  <a:pt x="0" y="8399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0062" y="337626"/>
            <a:ext cx="91440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of wireframe</a:t>
            </a:r>
            <a:endParaRPr lang="en-US" sz="7084" dirty="0">
              <a:solidFill>
                <a:schemeClr val="accent6">
                  <a:lumMod val="75000"/>
                </a:schemeClr>
              </a:solidFill>
              <a:latin typeface="Bobby Jones"/>
              <a:sym typeface="Bobby Jone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94203"/>
            <a:ext cx="18288000" cy="1392797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Project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057775"/>
            <a:ext cx="6200656" cy="13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Data flow Diagram</a:t>
            </a:r>
            <a:br>
              <a:rPr lang="en-US" sz="3800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</a:br>
            <a:r>
              <a:rPr lang="en-US" sz="3800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DFD Level0 (Context Diagram)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85131-F6E8-C555-BFE9-14D6857F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380598"/>
            <a:ext cx="12962234" cy="62013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06402"/>
            <a:ext cx="18288000" cy="1380598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Project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3400" y="5057775"/>
            <a:ext cx="3962400" cy="1301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Data flow Diagram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DFD Level1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6D15F-B4BC-D745-E36D-027B6FD0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47700"/>
            <a:ext cx="12436515" cy="802176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70088"/>
            <a:ext cx="18288000" cy="1229749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Project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5542" y="5057775"/>
            <a:ext cx="4823192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Flowchart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4A55B-C47B-F99C-2A5E-1211666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50849"/>
            <a:ext cx="6101853" cy="87636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94203"/>
            <a:ext cx="18288000" cy="1392797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Project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542" y="4838700"/>
            <a:ext cx="6362700" cy="1301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Entity Relation Diagram (ERD)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96D517-E9C4-C3D4-E820-2B38FCF6A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t="21549" r="57344" b="5185"/>
          <a:stretch/>
        </p:blipFill>
        <p:spPr>
          <a:xfrm>
            <a:off x="7848600" y="672839"/>
            <a:ext cx="8763000" cy="81490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92693" y="2344818"/>
            <a:ext cx="7638586" cy="7322705"/>
          </a:xfrm>
          <a:custGeom>
            <a:avLst/>
            <a:gdLst/>
            <a:ahLst/>
            <a:cxnLst/>
            <a:rect l="l" t="t" r="r" b="b"/>
            <a:pathLst>
              <a:path w="7638586" h="7322705">
                <a:moveTo>
                  <a:pt x="0" y="0"/>
                </a:moveTo>
                <a:lnTo>
                  <a:pt x="7638586" y="0"/>
                </a:lnTo>
                <a:lnTo>
                  <a:pt x="7638586" y="7322705"/>
                </a:lnTo>
                <a:lnTo>
                  <a:pt x="0" y="7322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344818"/>
            <a:ext cx="6462951" cy="7942182"/>
          </a:xfrm>
          <a:custGeom>
            <a:avLst/>
            <a:gdLst/>
            <a:ahLst/>
            <a:cxnLst/>
            <a:rect l="l" t="t" r="r" b="b"/>
            <a:pathLst>
              <a:path w="6462951" h="7942182">
                <a:moveTo>
                  <a:pt x="0" y="0"/>
                </a:moveTo>
                <a:lnTo>
                  <a:pt x="6462951" y="0"/>
                </a:lnTo>
                <a:lnTo>
                  <a:pt x="6462951" y="7942182"/>
                </a:lnTo>
                <a:lnTo>
                  <a:pt x="0" y="7942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6751" y="9690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6751" y="1115069"/>
            <a:ext cx="9159200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1. Authentication Pages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8A403-51F0-8F72-BFCC-610D5189B94E}"/>
              </a:ext>
            </a:extLst>
          </p:cNvPr>
          <p:cNvSpPr txBox="1"/>
          <p:nvPr/>
        </p:nvSpPr>
        <p:spPr>
          <a:xfrm>
            <a:off x="15262247" y="9306983"/>
            <a:ext cx="293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Hossam Frontend &amp; Backend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091636-27B3-9BBB-0A63-39AF9197F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5" y="17318"/>
            <a:ext cx="17933415" cy="102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81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0065" y="2549052"/>
            <a:ext cx="15161553" cy="7597125"/>
          </a:xfrm>
          <a:custGeom>
            <a:avLst/>
            <a:gdLst/>
            <a:ahLst/>
            <a:cxnLst/>
            <a:rect l="l" t="t" r="r" b="b"/>
            <a:pathLst>
              <a:path w="15161553" h="8528374">
                <a:moveTo>
                  <a:pt x="0" y="0"/>
                </a:moveTo>
                <a:lnTo>
                  <a:pt x="15161553" y="0"/>
                </a:lnTo>
                <a:lnTo>
                  <a:pt x="15161553" y="8528373"/>
                </a:lnTo>
                <a:lnTo>
                  <a:pt x="0" y="8528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25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541" y="1228198"/>
            <a:ext cx="10054859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2. Home Page (progress)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B2CAD-914D-4AE4-B26E-167A6D1B33B4}"/>
              </a:ext>
            </a:extLst>
          </p:cNvPr>
          <p:cNvSpPr txBox="1"/>
          <p:nvPr/>
        </p:nvSpPr>
        <p:spPr>
          <a:xfrm>
            <a:off x="16002000" y="9105900"/>
            <a:ext cx="210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Nahla Frontend</a:t>
            </a:r>
          </a:p>
          <a:p>
            <a:r>
              <a:rPr lang="en-US" dirty="0"/>
              <a:t>Mahitab Backend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542" y="1228198"/>
            <a:ext cx="98262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2. Home Page (goals)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7775A-A0AF-B4EE-F4B8-8B33B995E76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054"/>
          <a:stretch/>
        </p:blipFill>
        <p:spPr>
          <a:xfrm>
            <a:off x="1905000" y="2628900"/>
            <a:ext cx="13944600" cy="7055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677C0-7619-483D-19D6-C47C82C81CF9}"/>
              </a:ext>
            </a:extLst>
          </p:cNvPr>
          <p:cNvSpPr txBox="1"/>
          <p:nvPr/>
        </p:nvSpPr>
        <p:spPr>
          <a:xfrm>
            <a:off x="16158047" y="9037818"/>
            <a:ext cx="194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Nahla Frontend</a:t>
            </a:r>
          </a:p>
          <a:p>
            <a:r>
              <a:rPr lang="en-US" dirty="0"/>
              <a:t>Mahitab Backend</a:t>
            </a:r>
          </a:p>
        </p:txBody>
      </p:sp>
    </p:spTree>
    <p:extLst>
      <p:ext uri="{BB962C8B-B14F-4D97-AF65-F5344CB8AC3E}">
        <p14:creationId xmlns:p14="http://schemas.microsoft.com/office/powerpoint/2010/main" val="1820976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542" y="1228198"/>
            <a:ext cx="98262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2. Home Page (charts)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04E35-7360-CEC5-005D-B97D2E5BC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2" b="5559"/>
          <a:stretch/>
        </p:blipFill>
        <p:spPr>
          <a:xfrm>
            <a:off x="990600" y="2480807"/>
            <a:ext cx="15227030" cy="7295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9AA5F-A6B0-424B-75B1-687B4A63455A}"/>
              </a:ext>
            </a:extLst>
          </p:cNvPr>
          <p:cNvSpPr txBox="1"/>
          <p:nvPr/>
        </p:nvSpPr>
        <p:spPr>
          <a:xfrm>
            <a:off x="16383000" y="913012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Nahla Frontend</a:t>
            </a:r>
          </a:p>
          <a:p>
            <a:r>
              <a:rPr lang="en-US" dirty="0"/>
              <a:t>Mahitab Backend</a:t>
            </a:r>
          </a:p>
        </p:txBody>
      </p:sp>
    </p:spTree>
    <p:extLst>
      <p:ext uri="{BB962C8B-B14F-4D97-AF65-F5344CB8AC3E}">
        <p14:creationId xmlns:p14="http://schemas.microsoft.com/office/powerpoint/2010/main" val="378814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2080" y="1794892"/>
            <a:ext cx="17712414" cy="3339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1" dirty="0">
                <a:solidFill>
                  <a:srgbClr val="A47A90"/>
                </a:solidFill>
                <a:latin typeface="Blinker Bold"/>
                <a:ea typeface="Blinker Bold"/>
                <a:cs typeface="Blinker Bold"/>
                <a:sym typeface="Blinker Bold"/>
              </a:rPr>
              <a:t>Main Idea:</a:t>
            </a:r>
          </a:p>
          <a:p>
            <a:pPr algn="l">
              <a:lnSpc>
                <a:spcPts val="5320"/>
              </a:lnSpc>
            </a:pPr>
            <a:r>
              <a:rPr lang="en-US" sz="3599" dirty="0">
                <a:solidFill>
                  <a:srgbClr val="627D9C"/>
                </a:solidFill>
                <a:latin typeface="Blinker"/>
                <a:sym typeface="Blinker Bold"/>
              </a:rPr>
              <a:t>We aim to create a Software as a Service solution that can be purchased by any business owner or fitness gym. This software will allow them to offer a fitness app to their clients, where users can select the workouts they want to do, set their personal fitness goals, and track their progress over time.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092740"/>
            <a:ext cx="18288000" cy="1194260"/>
            <a:chOff x="0" y="0"/>
            <a:chExt cx="5043647" cy="7336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2080" y="261444"/>
            <a:ext cx="510671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Introduction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6835A97-14CC-C744-6F35-C13030F48D22}"/>
              </a:ext>
            </a:extLst>
          </p:cNvPr>
          <p:cNvSpPr txBox="1"/>
          <p:nvPr/>
        </p:nvSpPr>
        <p:spPr>
          <a:xfrm>
            <a:off x="392080" y="5437838"/>
            <a:ext cx="17362520" cy="3351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599" dirty="0">
                <a:solidFill>
                  <a:srgbClr val="627D9C"/>
                </a:solidFill>
                <a:latin typeface="Blinker"/>
                <a:sym typeface="Blinker"/>
              </a:rPr>
              <a:t>Our fitness tracking website offers users real-time insights into their health through a simple, intuitive dashboard. It tracks activities like, target weight, steps, sleep, water intake, daily calories consumed, and calories burned. Users can easily compare their progress against personalized fitness goals, providing a comprehensive and accessible solution that stands out from other platforms.</a:t>
            </a:r>
            <a:endParaRPr lang="en-US" sz="3599" dirty="0">
              <a:solidFill>
                <a:srgbClr val="627D9C"/>
              </a:solidFill>
              <a:latin typeface="Blinker"/>
              <a:sym typeface="Blinker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94270" y="2705100"/>
            <a:ext cx="13773143" cy="6919811"/>
          </a:xfrm>
          <a:custGeom>
            <a:avLst/>
            <a:gdLst/>
            <a:ahLst/>
            <a:cxnLst/>
            <a:rect l="l" t="t" r="r" b="b"/>
            <a:pathLst>
              <a:path w="13773143" h="7747393">
                <a:moveTo>
                  <a:pt x="0" y="0"/>
                </a:moveTo>
                <a:lnTo>
                  <a:pt x="13773143" y="0"/>
                </a:lnTo>
                <a:lnTo>
                  <a:pt x="13773143" y="7747393"/>
                </a:lnTo>
                <a:lnTo>
                  <a:pt x="0" y="7747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290" b="33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542" y="1228198"/>
            <a:ext cx="66258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3. goals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61496-2ED2-B40C-B158-E54355621D49}"/>
              </a:ext>
            </a:extLst>
          </p:cNvPr>
          <p:cNvSpPr txBox="1"/>
          <p:nvPr/>
        </p:nvSpPr>
        <p:spPr>
          <a:xfrm>
            <a:off x="16209373" y="8978580"/>
            <a:ext cx="206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Fatma Frontend</a:t>
            </a:r>
          </a:p>
          <a:p>
            <a:r>
              <a:rPr lang="en-US" dirty="0"/>
              <a:t>Mahitab Backend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542" y="1849198"/>
            <a:ext cx="156936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3. goals Page (edit &amp; delete)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62FED-1844-C173-4D2C-9A0F8BE7F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"/>
          <a:stretch/>
        </p:blipFill>
        <p:spPr>
          <a:xfrm>
            <a:off x="777265" y="3090347"/>
            <a:ext cx="594588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6B469-F6B2-0963-6B61-46F6280C64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5583" t="40318" r="29698" b="22593"/>
          <a:stretch/>
        </p:blipFill>
        <p:spPr>
          <a:xfrm>
            <a:off x="6890304" y="2852066"/>
            <a:ext cx="6145670" cy="51870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B66C73-8284-F5DF-9E29-C375AF3ED345}"/>
              </a:ext>
            </a:extLst>
          </p:cNvPr>
          <p:cNvCxnSpPr/>
          <p:nvPr/>
        </p:nvCxnSpPr>
        <p:spPr>
          <a:xfrm flipV="1">
            <a:off x="2499092" y="5900803"/>
            <a:ext cx="4648200" cy="281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AE8026F-A9D8-EC18-4DFC-8D50C86F23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2084" t="43333" r="32083" b="33944"/>
          <a:stretch/>
        </p:blipFill>
        <p:spPr>
          <a:xfrm>
            <a:off x="10170693" y="7835211"/>
            <a:ext cx="6553200" cy="233748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0F7045-D1FA-8E9B-D5A9-26B2480A7F4B}"/>
              </a:ext>
            </a:extLst>
          </p:cNvPr>
          <p:cNvCxnSpPr>
            <a:cxnSpLocks/>
          </p:cNvCxnSpPr>
          <p:nvPr/>
        </p:nvCxnSpPr>
        <p:spPr>
          <a:xfrm>
            <a:off x="6003761" y="9003955"/>
            <a:ext cx="4227093" cy="52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E1B92B-502A-00D1-FF7D-D405F4D366AA}"/>
              </a:ext>
            </a:extLst>
          </p:cNvPr>
          <p:cNvSpPr txBox="1"/>
          <p:nvPr/>
        </p:nvSpPr>
        <p:spPr>
          <a:xfrm>
            <a:off x="16239853" y="6758272"/>
            <a:ext cx="206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Fatma Frontend</a:t>
            </a:r>
          </a:p>
          <a:p>
            <a:r>
              <a:rPr lang="en-US" dirty="0"/>
              <a:t>Mahitab Backend</a:t>
            </a:r>
          </a:p>
        </p:txBody>
      </p:sp>
    </p:spTree>
    <p:extLst>
      <p:ext uri="{BB962C8B-B14F-4D97-AF65-F5344CB8AC3E}">
        <p14:creationId xmlns:p14="http://schemas.microsoft.com/office/powerpoint/2010/main" val="3344731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542" y="1228198"/>
            <a:ext cx="68544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4. logging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470A4B-DB67-9648-02C5-492E12F716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638"/>
          <a:stretch/>
        </p:blipFill>
        <p:spPr>
          <a:xfrm>
            <a:off x="1718042" y="2427000"/>
            <a:ext cx="14325600" cy="7200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F31890-6197-E389-E87F-0041D3F6A10A}"/>
              </a:ext>
            </a:extLst>
          </p:cNvPr>
          <p:cNvSpPr txBox="1"/>
          <p:nvPr/>
        </p:nvSpPr>
        <p:spPr>
          <a:xfrm>
            <a:off x="16209373" y="8978580"/>
            <a:ext cx="206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Nahla Frontend</a:t>
            </a:r>
          </a:p>
          <a:p>
            <a:r>
              <a:rPr lang="en-US" dirty="0"/>
              <a:t>Mahitab Backend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4000500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542" y="1228198"/>
            <a:ext cx="131790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4. logging Page (workout log)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6AF1F6-318D-2A08-0D88-C56450B4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376" t="29867" r="57492" b="21045"/>
          <a:stretch/>
        </p:blipFill>
        <p:spPr>
          <a:xfrm>
            <a:off x="0" y="2388900"/>
            <a:ext cx="6225485" cy="6577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E01DE9-7B59-3AAB-A832-A9A196E813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500" t="25926" r="42933" b="36689"/>
          <a:stretch/>
        </p:blipFill>
        <p:spPr>
          <a:xfrm>
            <a:off x="12138551" y="2447421"/>
            <a:ext cx="6011922" cy="64609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4F7F4D-70B6-C1AE-A92F-298740BFF8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832" t="17334" r="52084" b="28725"/>
          <a:stretch/>
        </p:blipFill>
        <p:spPr>
          <a:xfrm>
            <a:off x="5913066" y="4076700"/>
            <a:ext cx="5867399" cy="554891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282DA1-141D-757D-734B-CD890E776A84}"/>
              </a:ext>
            </a:extLst>
          </p:cNvPr>
          <p:cNvCxnSpPr/>
          <p:nvPr/>
        </p:nvCxnSpPr>
        <p:spPr>
          <a:xfrm>
            <a:off x="3048000" y="8039100"/>
            <a:ext cx="3943027" cy="927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14B15D-7AB0-E1AB-0105-C6019571FEF6}"/>
              </a:ext>
            </a:extLst>
          </p:cNvPr>
          <p:cNvCxnSpPr/>
          <p:nvPr/>
        </p:nvCxnSpPr>
        <p:spPr>
          <a:xfrm flipV="1">
            <a:off x="11963400" y="3619500"/>
            <a:ext cx="198120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4CA81C-952E-3798-7E50-C6D296BC4160}"/>
              </a:ext>
            </a:extLst>
          </p:cNvPr>
          <p:cNvSpPr txBox="1"/>
          <p:nvPr/>
        </p:nvSpPr>
        <p:spPr>
          <a:xfrm>
            <a:off x="16209373" y="8978580"/>
            <a:ext cx="206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Nahla Frontend</a:t>
            </a:r>
          </a:p>
          <a:p>
            <a:r>
              <a:rPr lang="en-US" dirty="0"/>
              <a:t>Mahitab Backend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846F6B11-EED7-F4DE-EEEF-6095CAF7BD1E}"/>
              </a:ext>
            </a:extLst>
          </p:cNvPr>
          <p:cNvSpPr/>
          <p:nvPr/>
        </p:nvSpPr>
        <p:spPr>
          <a:xfrm>
            <a:off x="12669335" y="-390974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2936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4000500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5542" y="1228198"/>
            <a:ext cx="13179058" cy="1173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4. logging Page (</a:t>
            </a:r>
            <a:r>
              <a:rPr lang="en-US" sz="7084" dirty="0">
                <a:solidFill>
                  <a:srgbClr val="627D9C"/>
                </a:solidFill>
                <a:latin typeface="Bobby Jones"/>
                <a:sym typeface="Blinker"/>
              </a:rPr>
              <a:t>E.G., </a:t>
            </a: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steps log)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4CA81C-952E-3798-7E50-C6D296BC4160}"/>
              </a:ext>
            </a:extLst>
          </p:cNvPr>
          <p:cNvSpPr txBox="1"/>
          <p:nvPr/>
        </p:nvSpPr>
        <p:spPr>
          <a:xfrm>
            <a:off x="13639800" y="9058802"/>
            <a:ext cx="44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Mahitab Frontend &amp; Backend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40C17-BD8D-7E14-7EEE-AC7304EF1F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250" t="21111" r="25000" b="39630"/>
          <a:stretch/>
        </p:blipFill>
        <p:spPr>
          <a:xfrm>
            <a:off x="169986" y="2971800"/>
            <a:ext cx="9302776" cy="608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88878-F99F-E0C5-CB08-F3DA56C0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333" t="65555" r="62501" b="8519"/>
          <a:stretch/>
        </p:blipFill>
        <p:spPr>
          <a:xfrm>
            <a:off x="9829800" y="2971800"/>
            <a:ext cx="7461069" cy="56769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5AD0D7-C3EA-C185-1F88-D2B87D6BCA28}"/>
              </a:ext>
            </a:extLst>
          </p:cNvPr>
          <p:cNvCxnSpPr/>
          <p:nvPr/>
        </p:nvCxnSpPr>
        <p:spPr>
          <a:xfrm flipV="1">
            <a:off x="8229600" y="5600700"/>
            <a:ext cx="2743200" cy="22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reeform 3">
            <a:extLst>
              <a:ext uri="{FF2B5EF4-FFF2-40B4-BE49-F238E27FC236}">
                <a16:creationId xmlns:a16="http://schemas.microsoft.com/office/drawing/2014/main" id="{F5AA66B0-CEDF-747F-C1C3-00E33EAF1771}"/>
              </a:ext>
            </a:extLst>
          </p:cNvPr>
          <p:cNvSpPr/>
          <p:nvPr/>
        </p:nvSpPr>
        <p:spPr>
          <a:xfrm>
            <a:off x="11582400" y="-4715607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34357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21683" y="2457947"/>
            <a:ext cx="13918318" cy="7036192"/>
          </a:xfrm>
          <a:custGeom>
            <a:avLst/>
            <a:gdLst/>
            <a:ahLst/>
            <a:cxnLst/>
            <a:rect l="l" t="t" r="r" b="b"/>
            <a:pathLst>
              <a:path w="13918318" h="7829054">
                <a:moveTo>
                  <a:pt x="0" y="0"/>
                </a:moveTo>
                <a:lnTo>
                  <a:pt x="13918318" y="0"/>
                </a:lnTo>
                <a:lnTo>
                  <a:pt x="13918318" y="7829054"/>
                </a:lnTo>
                <a:lnTo>
                  <a:pt x="0" y="7829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26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1328" y="1228198"/>
            <a:ext cx="7157696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5. setting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D5389-7F6B-A117-AB2E-90AAAC2A3A19}"/>
              </a:ext>
            </a:extLst>
          </p:cNvPr>
          <p:cNvSpPr txBox="1"/>
          <p:nvPr/>
        </p:nvSpPr>
        <p:spPr>
          <a:xfrm>
            <a:off x="16041107" y="6785743"/>
            <a:ext cx="206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Fatma Frontend</a:t>
            </a:r>
          </a:p>
          <a:p>
            <a:r>
              <a:rPr lang="en-US" dirty="0"/>
              <a:t>Hossam Backend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94203"/>
            <a:ext cx="18288000" cy="1392797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5542" y="150849"/>
            <a:ext cx="92928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Stage2 (Future work)</a:t>
            </a:r>
          </a:p>
        </p:txBody>
      </p:sp>
      <p:sp>
        <p:nvSpPr>
          <p:cNvPr id="6" name="Freeform 6"/>
          <p:cNvSpPr/>
          <p:nvPr/>
        </p:nvSpPr>
        <p:spPr>
          <a:xfrm>
            <a:off x="15348755" y="-4467563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32189" y="-4613978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26A53-6D83-8D40-CB0F-A2C36517A183}"/>
              </a:ext>
            </a:extLst>
          </p:cNvPr>
          <p:cNvSpPr txBox="1"/>
          <p:nvPr/>
        </p:nvSpPr>
        <p:spPr>
          <a:xfrm>
            <a:off x="789605" y="1231364"/>
            <a:ext cx="173389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rgbClr val="627D9C"/>
                </a:solidFill>
                <a:latin typeface="Blinker"/>
              </a:rPr>
              <a:t>Add Admin: </a:t>
            </a:r>
          </a:p>
          <a:p>
            <a:pPr marL="1485900" lvl="2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Define public workouts, manage food, track client progress, manage trainers and nutritionists, and remove staff as needed.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Users can log custom workouts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F699FCC-5764-05CC-247D-FFB75312907C}"/>
              </a:ext>
            </a:extLst>
          </p:cNvPr>
          <p:cNvSpPr txBox="1"/>
          <p:nvPr/>
        </p:nvSpPr>
        <p:spPr>
          <a:xfrm>
            <a:off x="788988" y="3467622"/>
            <a:ext cx="92928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Stage3 (Future work)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73F38-4E25-F1A2-0452-CB1AAD5CE0EC}"/>
              </a:ext>
            </a:extLst>
          </p:cNvPr>
          <p:cNvSpPr txBox="1"/>
          <p:nvPr/>
        </p:nvSpPr>
        <p:spPr>
          <a:xfrm>
            <a:off x="817062" y="4565924"/>
            <a:ext cx="17338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27D9C"/>
                </a:solidFill>
                <a:latin typeface="Blinker"/>
              </a:rPr>
              <a:t>Add Trainer:</a:t>
            </a:r>
            <a:r>
              <a:rPr lang="en-US" sz="3600" b="1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 </a:t>
            </a:r>
          </a:p>
          <a:p>
            <a:pPr marL="742950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Add Workout, Edit Workouts, Delete Workouts, Track Client Progress, Manage Clients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51EB1F6-6844-CE7D-82E2-D79F2C238EC2}"/>
              </a:ext>
            </a:extLst>
          </p:cNvPr>
          <p:cNvSpPr txBox="1"/>
          <p:nvPr/>
        </p:nvSpPr>
        <p:spPr>
          <a:xfrm>
            <a:off x="829094" y="5816669"/>
            <a:ext cx="9292858" cy="11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Stage4 (Future work)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4D4D3-4267-44C7-572B-A2B97E5DEF60}"/>
              </a:ext>
            </a:extLst>
          </p:cNvPr>
          <p:cNvSpPr txBox="1"/>
          <p:nvPr/>
        </p:nvSpPr>
        <p:spPr>
          <a:xfrm>
            <a:off x="857168" y="6914971"/>
            <a:ext cx="173389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27D9C"/>
                </a:solidFill>
                <a:latin typeface="Blinker"/>
              </a:rPr>
              <a:t>Add Nutrition &amp; Nutritionist:</a:t>
            </a:r>
            <a:r>
              <a:rPr lang="en-US" sz="3600" b="1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 </a:t>
            </a:r>
          </a:p>
          <a:p>
            <a:pPr marL="742950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Add Predefined Food, Food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179519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8894203"/>
            <a:ext cx="18288000" cy="1392797"/>
            <a:chOff x="0" y="0"/>
            <a:chExt cx="5043647" cy="73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5542" y="150849"/>
            <a:ext cx="8115300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Future work</a:t>
            </a:r>
          </a:p>
        </p:txBody>
      </p:sp>
      <p:sp>
        <p:nvSpPr>
          <p:cNvPr id="6" name="Freeform 6"/>
          <p:cNvSpPr/>
          <p:nvPr/>
        </p:nvSpPr>
        <p:spPr>
          <a:xfrm>
            <a:off x="15273588" y="-4010657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05624" y="-4054502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9B0F6996-9427-CB12-962B-F78A255A18C2}"/>
              </a:ext>
            </a:extLst>
          </p:cNvPr>
          <p:cNvGrpSpPr/>
          <p:nvPr/>
        </p:nvGrpSpPr>
        <p:grpSpPr>
          <a:xfrm>
            <a:off x="1" y="8894203"/>
            <a:ext cx="18288000" cy="1392797"/>
            <a:chOff x="0" y="0"/>
            <a:chExt cx="5043647" cy="733654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E4F31B68-1040-3D9F-DBB4-DA92D5A4BD76}"/>
                </a:ext>
              </a:extLst>
            </p:cNvPr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6B1773B6-7694-CB97-649E-A171C4D59D7B}"/>
                </a:ext>
              </a:extLst>
            </p:cNvPr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DB3DD97-E8E0-BC3B-6331-31DE6FC6F9D6}"/>
              </a:ext>
            </a:extLst>
          </p:cNvPr>
          <p:cNvSpPr txBox="1"/>
          <p:nvPr/>
        </p:nvSpPr>
        <p:spPr>
          <a:xfrm>
            <a:off x="789605" y="1231364"/>
            <a:ext cx="1733895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Stage2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rgbClr val="627D9C"/>
                </a:solidFill>
                <a:latin typeface="Blinker"/>
              </a:rPr>
              <a:t>Add Admin: </a:t>
            </a:r>
          </a:p>
          <a:p>
            <a:pPr marL="1485900" lvl="2" indent="-5715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Define public workouts, manage food, track client progress, manage trainers and nutritionists, and remove staff as needed.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Users can log custom workouts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>
              <a:solidFill>
                <a:srgbClr val="627D9C"/>
              </a:solidFill>
              <a:latin typeface="Blinker"/>
              <a:sym typeface="Wingdings" panose="05000000000000000000" pitchFamily="2" charset="2"/>
            </a:endParaRPr>
          </a:p>
          <a:p>
            <a:r>
              <a:rPr lang="en-US" sz="3600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Stage3</a:t>
            </a:r>
            <a:endParaRPr lang="en-US" sz="3600" b="1" dirty="0">
              <a:solidFill>
                <a:srgbClr val="627D9C"/>
              </a:solidFill>
              <a:latin typeface="Blinker"/>
            </a:endParaRPr>
          </a:p>
          <a:p>
            <a:r>
              <a:rPr lang="en-US" sz="3600" b="1" dirty="0">
                <a:solidFill>
                  <a:srgbClr val="627D9C"/>
                </a:solidFill>
                <a:latin typeface="Blinker"/>
              </a:rPr>
              <a:t>Add Trainer:</a:t>
            </a:r>
            <a:r>
              <a:rPr lang="en-US" sz="3600" b="1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 </a:t>
            </a:r>
          </a:p>
          <a:p>
            <a:pPr marL="742950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Add Workout, Edit Workouts, Delete Workouts, Track Client Progress, Manage Clients</a:t>
            </a:r>
          </a:p>
          <a:p>
            <a:endParaRPr lang="en-US" sz="3600" dirty="0">
              <a:solidFill>
                <a:srgbClr val="627D9C"/>
              </a:solidFill>
              <a:latin typeface="Blinker"/>
              <a:sym typeface="Wingdings" panose="05000000000000000000" pitchFamily="2" charset="2"/>
            </a:endParaRPr>
          </a:p>
          <a:p>
            <a:r>
              <a:rPr lang="en-US" sz="3600" dirty="0">
                <a:solidFill>
                  <a:srgbClr val="627D9C"/>
                </a:solidFill>
                <a:latin typeface="Bobby Jones"/>
                <a:ea typeface="Bobby Jones"/>
                <a:cs typeface="Bobby Jones"/>
                <a:sym typeface="Bobby Jones"/>
              </a:rPr>
              <a:t>Stage4</a:t>
            </a:r>
            <a:endParaRPr lang="en-US" sz="3600" b="1" dirty="0">
              <a:solidFill>
                <a:srgbClr val="627D9C"/>
              </a:solidFill>
              <a:latin typeface="Blinker"/>
            </a:endParaRPr>
          </a:p>
          <a:p>
            <a:r>
              <a:rPr lang="en-US" sz="3600" b="1" dirty="0">
                <a:solidFill>
                  <a:srgbClr val="627D9C"/>
                </a:solidFill>
                <a:latin typeface="Blinker"/>
              </a:rPr>
              <a:t>Add Nutrition &amp; Nutritionist:</a:t>
            </a:r>
            <a:r>
              <a:rPr lang="en-US" sz="3600" b="1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 </a:t>
            </a:r>
          </a:p>
          <a:p>
            <a:pPr marL="742950" indent="-74295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sym typeface="Wingdings" panose="05000000000000000000" pitchFamily="2" charset="2"/>
              </a:rPr>
              <a:t>Add Predefined Food, Food Specifications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12DEF99E-1612-34C2-170C-EA8DC94E1C89}"/>
              </a:ext>
            </a:extLst>
          </p:cNvPr>
          <p:cNvGrpSpPr/>
          <p:nvPr/>
        </p:nvGrpSpPr>
        <p:grpSpPr>
          <a:xfrm>
            <a:off x="0" y="9768840"/>
            <a:ext cx="18288000" cy="1194260"/>
            <a:chOff x="0" y="0"/>
            <a:chExt cx="5043647" cy="73365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8712B2-F916-435E-AC5A-03F0460210B3}"/>
                </a:ext>
              </a:extLst>
            </p:cNvPr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B5A7C89-D4AD-E356-8CBC-7520190E5150}"/>
                </a:ext>
              </a:extLst>
            </p:cNvPr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IMG_6850">
            <a:hlinkClick r:id="" action="ppaction://media"/>
            <a:extLst>
              <a:ext uri="{FF2B5EF4-FFF2-40B4-BE49-F238E27FC236}">
                <a16:creationId xmlns:a16="http://schemas.microsoft.com/office/drawing/2014/main" id="{DE943CF4-FE24-B87C-F21C-A3E3D4952A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9831917"/>
          </a:xfrm>
        </p:spPr>
      </p:pic>
    </p:spTree>
    <p:extLst>
      <p:ext uri="{BB962C8B-B14F-4D97-AF65-F5344CB8AC3E}">
        <p14:creationId xmlns:p14="http://schemas.microsoft.com/office/powerpoint/2010/main" val="366335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68977" y="-3930366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9092740"/>
            <a:ext cx="18288000" cy="1194260"/>
            <a:chOff x="0" y="0"/>
            <a:chExt cx="5043647" cy="7336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6818D3-7214-1A5D-218C-51FCCF828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5" b="19948"/>
          <a:stretch/>
        </p:blipFill>
        <p:spPr bwMode="auto">
          <a:xfrm>
            <a:off x="1826182" y="2235479"/>
            <a:ext cx="14635636" cy="61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1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4000" y="-3178091"/>
            <a:ext cx="2750494" cy="6356183"/>
          </a:xfrm>
          <a:custGeom>
            <a:avLst/>
            <a:gdLst/>
            <a:ahLst/>
            <a:cxnLst/>
            <a:rect l="l" t="t" r="r" b="b"/>
            <a:pathLst>
              <a:path w="2750494" h="6356183">
                <a:moveTo>
                  <a:pt x="0" y="0"/>
                </a:moveTo>
                <a:lnTo>
                  <a:pt x="2750494" y="0"/>
                </a:lnTo>
                <a:lnTo>
                  <a:pt x="2750494" y="6356182"/>
                </a:lnTo>
                <a:lnTo>
                  <a:pt x="0" y="63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70469" y="-4152900"/>
            <a:ext cx="4472439" cy="6103825"/>
          </a:xfrm>
          <a:custGeom>
            <a:avLst/>
            <a:gdLst/>
            <a:ahLst/>
            <a:cxnLst/>
            <a:rect l="l" t="t" r="r" b="b"/>
            <a:pathLst>
              <a:path w="4472439" h="6103825">
                <a:moveTo>
                  <a:pt x="0" y="0"/>
                </a:moveTo>
                <a:lnTo>
                  <a:pt x="4472439" y="0"/>
                </a:lnTo>
                <a:lnTo>
                  <a:pt x="4472439" y="6103825"/>
                </a:lnTo>
                <a:lnTo>
                  <a:pt x="0" y="610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092740"/>
            <a:ext cx="18288000" cy="1229749"/>
            <a:chOff x="0" y="0"/>
            <a:chExt cx="5043647" cy="7336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0018" y="349322"/>
            <a:ext cx="8549359" cy="116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Team Contributions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1488134"/>
            <a:ext cx="16306800" cy="7644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dirty="0">
                <a:solidFill>
                  <a:srgbClr val="627D9C"/>
                </a:solidFill>
                <a:latin typeface="Blinker Bold"/>
                <a:ea typeface="Blinker Bold"/>
                <a:cs typeface="Blinker Bold"/>
                <a:sym typeface="Blinker Bold"/>
              </a:rPr>
              <a:t>Fatma: </a:t>
            </a:r>
          </a:p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Implement Goals UI, Connect Goals frontend with backend, Implement setting tab, birthday and Upload image (frontend) .</a:t>
            </a:r>
          </a:p>
          <a:p>
            <a:pPr algn="l">
              <a:lnSpc>
                <a:spcPts val="5039"/>
              </a:lnSpc>
            </a:pPr>
            <a:r>
              <a:rPr lang="en-US" sz="3599" b="1" dirty="0">
                <a:solidFill>
                  <a:srgbClr val="627D9C"/>
                </a:solidFill>
                <a:latin typeface="Blinker Bold"/>
                <a:ea typeface="Blinker Bold"/>
                <a:cs typeface="Blinker Bold"/>
                <a:sym typeface="Blinker Bold"/>
              </a:rPr>
              <a:t>Hossam: </a:t>
            </a:r>
          </a:p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Implement Authentication (frontend and backend), Implement layout UI, Implement setting tab, birthday and profile image (backend).</a:t>
            </a:r>
          </a:p>
          <a:p>
            <a:pPr algn="l">
              <a:lnSpc>
                <a:spcPts val="5039"/>
              </a:lnSpc>
            </a:pPr>
            <a:r>
              <a:rPr lang="en-US" sz="3599" b="1" dirty="0">
                <a:solidFill>
                  <a:srgbClr val="627D9C"/>
                </a:solidFill>
                <a:latin typeface="Blinker Bold"/>
                <a:ea typeface="Blinker Bold"/>
                <a:cs typeface="Blinker Bold"/>
                <a:sym typeface="Blinker Bold"/>
              </a:rPr>
              <a:t>Mahitab: </a:t>
            </a:r>
          </a:p>
          <a:p>
            <a:pPr algn="l">
              <a:lnSpc>
                <a:spcPts val="5039"/>
              </a:lnSpc>
            </a:pPr>
            <a:r>
              <a:rPr lang="en-US" sz="3599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Implement CRUD Operation in backend, Implement logs (all except workouts) frontend, connect logging frontend with backend.</a:t>
            </a:r>
          </a:p>
          <a:p>
            <a:pPr algn="l">
              <a:lnSpc>
                <a:spcPts val="5039"/>
              </a:lnSpc>
            </a:pPr>
            <a:r>
              <a:rPr lang="en-US" sz="3599" b="1" dirty="0">
                <a:solidFill>
                  <a:srgbClr val="627D9C"/>
                </a:solidFill>
                <a:latin typeface="Blinker Bold"/>
                <a:ea typeface="Blinker Bold"/>
                <a:cs typeface="Blinker Bold"/>
                <a:sym typeface="Blinker Bold"/>
              </a:rPr>
              <a:t>Nahla: 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Implement Logging UI, Implement progress tab &amp; charts, Home UI (Implement goals progress tracking for users).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B9C6701A-4DE0-F710-8925-5DF0DEE97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823" y1="27660" x2="21099" y2="29787"/>
                        <a14:foregroundMark x1="21099" y1="29787" x2="21099" y2="36879"/>
                        <a14:foregroundMark x1="21099" y1="36879" x2="23582" y2="41135"/>
                        <a14:foregroundMark x1="23582" y1="41135" x2="29433" y2="41608"/>
                        <a14:foregroundMark x1="29433" y1="41608" x2="35816" y2="40662"/>
                        <a14:foregroundMark x1="35816" y1="40662" x2="57624" y2="41608"/>
                        <a14:foregroundMark x1="57624" y1="41608" x2="63298" y2="37825"/>
                        <a14:foregroundMark x1="63298" y1="37825" x2="61879" y2="30969"/>
                        <a14:foregroundMark x1="61879" y1="30969" x2="54965" y2="27660"/>
                        <a14:foregroundMark x1="54965" y1="27660" x2="23050" y2="27423"/>
                        <a14:foregroundMark x1="25000" y1="29314" x2="24113" y2="38771"/>
                        <a14:foregroundMark x1="29787" y1="30024" x2="29787" y2="40189"/>
                        <a14:foregroundMark x1="29787" y1="40189" x2="30142" y2="40898"/>
                        <a14:foregroundMark x1="29610" y1="34988" x2="36879" y2="34043"/>
                        <a14:foregroundMark x1="36879" y1="34043" x2="36348" y2="33333"/>
                        <a14:foregroundMark x1="34752" y1="28842" x2="34220" y2="36407"/>
                        <a14:foregroundMark x1="41312" y1="29787" x2="37589" y2="39953"/>
                        <a14:foregroundMark x1="37589" y1="39953" x2="37589" y2="40426"/>
                        <a14:foregroundMark x1="49645" y1="30024" x2="47872" y2="39480"/>
                        <a14:foregroundMark x1="47872" y1="39480" x2="47872" y2="39480"/>
                        <a14:foregroundMark x1="49645" y1="59338" x2="52128" y2="67139"/>
                        <a14:foregroundMark x1="62234" y1="59574" x2="59043" y2="68322"/>
                        <a14:foregroundMark x1="76596" y1="58392" x2="64894" y2="65721"/>
                        <a14:foregroundMark x1="64894" y1="65721" x2="65426" y2="65957"/>
                        <a14:foregroundMark x1="81206" y1="62648" x2="75177" y2="65721"/>
                        <a14:foregroundMark x1="58511" y1="32861" x2="52482" y2="34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553" y="14654"/>
            <a:ext cx="13762892" cy="103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52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21680" y="175298"/>
            <a:ext cx="7655354" cy="11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App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678" y="1394371"/>
            <a:ext cx="17613922" cy="8863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Authentication &amp; Authorization:</a:t>
            </a:r>
          </a:p>
          <a:p>
            <a:pPr marL="1028700" lvl="1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JWT authentication</a:t>
            </a:r>
          </a:p>
          <a:p>
            <a:pPr marL="1028700" lvl="1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Credentials (email, password)</a:t>
            </a:r>
          </a:p>
          <a:p>
            <a:pPr marL="1028700" lvl="1" indent="-5715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authorization roles</a:t>
            </a:r>
          </a:p>
          <a:p>
            <a:pPr marL="1943100" lvl="3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Admin (service buyer)</a:t>
            </a:r>
          </a:p>
          <a:p>
            <a:pPr marL="1943100" lvl="3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Trainer: will register as a trainer but admin must approve to be trainer</a:t>
            </a:r>
          </a:p>
          <a:p>
            <a:pPr marL="1943100" lvl="3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Nutritionist : will register as a nutritionist but admin must approve</a:t>
            </a:r>
          </a:p>
          <a:p>
            <a:pPr marL="1943100" lvl="3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user (Client for service buyer)</a:t>
            </a:r>
          </a:p>
          <a:p>
            <a:pPr marL="742950" indent="-742950" algn="l">
              <a:buAutoNum type="arabicPeriod" startAt="2"/>
            </a:pPr>
            <a:r>
              <a:rPr lang="en-US" sz="32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Workouts:</a:t>
            </a:r>
          </a:p>
          <a:p>
            <a:pPr marL="947444" lvl="1" indent="-5715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user can log predefined workouts</a:t>
            </a:r>
          </a:p>
          <a:p>
            <a:pPr marL="947444" lvl="1" indent="-5715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user can log custom workout</a:t>
            </a:r>
          </a:p>
          <a:p>
            <a:pPr marL="947444" lvl="1" indent="-5715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admin and trainers can define public workouts</a:t>
            </a:r>
          </a:p>
          <a:p>
            <a:pPr marL="947444" lvl="1" indent="-5715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workout specs</a:t>
            </a:r>
          </a:p>
          <a:p>
            <a:pPr marL="1404644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targeted muscles	   </a:t>
            </a:r>
          </a:p>
          <a:p>
            <a:pPr marL="1404644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intensity </a:t>
            </a:r>
          </a:p>
          <a:p>
            <a:pPr marL="1404644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duration</a:t>
            </a:r>
          </a:p>
          <a:p>
            <a:pPr marL="1404644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calories burned</a:t>
            </a:r>
          </a:p>
          <a:p>
            <a:pPr marL="1404644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reps/duration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21680" y="-114300"/>
            <a:ext cx="7655354" cy="11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App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680" y="913011"/>
            <a:ext cx="17766320" cy="9335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l">
              <a:buAutoNum type="arabicPeriod" startAt="3"/>
            </a:pPr>
            <a:r>
              <a:rPr lang="en-US" sz="32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Nutrition:</a:t>
            </a:r>
          </a:p>
          <a:p>
            <a:pPr marL="949326" lvl="1" indent="-5715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User can log predefined food</a:t>
            </a:r>
          </a:p>
          <a:p>
            <a:pPr marL="949326" lvl="1" indent="-5715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User can log custom food</a:t>
            </a:r>
          </a:p>
          <a:p>
            <a:pPr marL="949326" lvl="1" indent="-5715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Admin and trainers can define public foods</a:t>
            </a:r>
          </a:p>
          <a:p>
            <a:pPr marL="949326" lvl="1" indent="-5715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Food specs</a:t>
            </a:r>
          </a:p>
          <a:p>
            <a:pPr marL="1406526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Micro nutrients (protein, fat, carp)</a:t>
            </a:r>
          </a:p>
          <a:p>
            <a:pPr marL="1406526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Calories in whole</a:t>
            </a:r>
          </a:p>
          <a:p>
            <a:pPr marL="1406526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Quantity (weight)</a:t>
            </a:r>
          </a:p>
          <a:p>
            <a:pPr marL="1406526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Fast food or healthy food</a:t>
            </a:r>
          </a:p>
          <a:p>
            <a:pPr marL="1406526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Calories for every micro</a:t>
            </a:r>
          </a:p>
          <a:p>
            <a:pPr marL="1406526" lvl="2" indent="-57150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Breakfast, dinner, snack, lunch</a:t>
            </a:r>
          </a:p>
          <a:p>
            <a:pPr algn="l"/>
            <a:r>
              <a:rPr lang="en-US" sz="32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4.     User Goals:</a:t>
            </a:r>
          </a:p>
          <a:p>
            <a:pPr marL="835026" lvl="1" indent="-4572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How many workouts goal (Daily, Weekly, Monthly)</a:t>
            </a:r>
          </a:p>
          <a:p>
            <a:pPr marL="835026" lvl="1" indent="-4572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Calories burned per Day</a:t>
            </a:r>
          </a:p>
          <a:p>
            <a:pPr marL="835026" lvl="1" indent="-4572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Calories intake per Day</a:t>
            </a:r>
          </a:p>
          <a:p>
            <a:pPr marL="835026" lvl="1" indent="-4572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Daily Sleep per Day</a:t>
            </a:r>
          </a:p>
          <a:p>
            <a:pPr marL="835026" lvl="1" indent="-457200"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</a:rPr>
              <a:t>Daily Water</a:t>
            </a:r>
            <a:r>
              <a:rPr lang="en-US" sz="3200" dirty="0">
                <a:solidFill>
                  <a:srgbClr val="627D9C"/>
                </a:solidFill>
                <a:latin typeface="Blinker"/>
                <a:sym typeface="Blinker"/>
              </a:rPr>
              <a:t> intake</a:t>
            </a:r>
          </a:p>
          <a:p>
            <a:pPr marL="835026" lvl="1" indent="-4572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sym typeface="Blinker"/>
              </a:rPr>
              <a:t>Target weight</a:t>
            </a:r>
          </a:p>
          <a:p>
            <a:pPr marL="835026" lvl="1" indent="-4572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sym typeface="Blinker"/>
              </a:rPr>
              <a:t>Steps per Day</a:t>
            </a:r>
            <a:endParaRPr lang="en-US" sz="3200" dirty="0">
              <a:solidFill>
                <a:srgbClr val="627D9C"/>
              </a:solidFill>
              <a:latin typeface="Blinker"/>
            </a:endParaRPr>
          </a:p>
        </p:txBody>
      </p:sp>
    </p:spTree>
    <p:extLst>
      <p:ext uri="{BB962C8B-B14F-4D97-AF65-F5344CB8AC3E}">
        <p14:creationId xmlns:p14="http://schemas.microsoft.com/office/powerpoint/2010/main" val="89273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21680" y="175298"/>
            <a:ext cx="7655354" cy="11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App requirements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CD996160-0850-8B1F-FFC0-A581D0C77746}"/>
              </a:ext>
            </a:extLst>
          </p:cNvPr>
          <p:cNvGrpSpPr/>
          <p:nvPr/>
        </p:nvGrpSpPr>
        <p:grpSpPr>
          <a:xfrm>
            <a:off x="27709" y="9057251"/>
            <a:ext cx="18288000" cy="1229749"/>
            <a:chOff x="0" y="0"/>
            <a:chExt cx="5043647" cy="73365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C034FBFF-0880-3D58-5E43-A2A0031E40C6}"/>
                </a:ext>
              </a:extLst>
            </p:cNvPr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A3F722C9-A463-C31A-EB00-66F43A5E265A}"/>
                </a:ext>
              </a:extLst>
            </p:cNvPr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32E33C-E4EF-C2FC-04DC-A1573FEC3098}"/>
              </a:ext>
            </a:extLst>
          </p:cNvPr>
          <p:cNvSpPr txBox="1"/>
          <p:nvPr/>
        </p:nvSpPr>
        <p:spPr>
          <a:xfrm>
            <a:off x="521680" y="1485900"/>
            <a:ext cx="16764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 algn="just">
              <a:buAutoNum type="arabicPeriod" startAt="5"/>
            </a:pPr>
            <a:r>
              <a:rPr lang="en-US" sz="32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Admin:</a:t>
            </a:r>
          </a:p>
          <a:p>
            <a:pPr marL="971550" lvl="1" indent="-514350" algn="just">
              <a:buAutoNum type="arabicPeriod" startAt="5"/>
            </a:pPr>
            <a:endParaRPr lang="en-US" sz="32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1028700" lvl="1" indent="-5715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Configure application (set business name / logo)</a:t>
            </a:r>
          </a:p>
          <a:p>
            <a:pPr lvl="1" algn="just"/>
            <a:endParaRPr lang="en-US" sz="32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1028700" lvl="1" indent="-5715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Admins can create and update workout plans, similar to a trainer, and track client progress.</a:t>
            </a:r>
          </a:p>
          <a:p>
            <a:pPr marL="1028700" lvl="1" indent="-5715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2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1028700" lvl="1" indent="-5715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Manage Trainers and Nutritionists: Admins can add or remove trainers and nutritionists as needed.</a:t>
            </a:r>
          </a:p>
          <a:p>
            <a:pPr marL="1028700" lvl="1" indent="-5715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2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1028700" lvl="1" indent="-5715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Monitor Client Progress: Admins can track clients' progress in both nutrition and workouts.</a:t>
            </a:r>
          </a:p>
          <a:p>
            <a:pPr marL="1028700" lvl="1" indent="-5715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3200" dirty="0">
              <a:solidFill>
                <a:srgbClr val="627D9C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marL="1028700" lvl="1" indent="-571500" algn="just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2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User Management: Admins oversee trainers and nutritionists to ensure smooth operations.</a:t>
            </a:r>
          </a:p>
        </p:txBody>
      </p:sp>
    </p:spTree>
    <p:extLst>
      <p:ext uri="{BB962C8B-B14F-4D97-AF65-F5344CB8AC3E}">
        <p14:creationId xmlns:p14="http://schemas.microsoft.com/office/powerpoint/2010/main" val="74806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21680" y="99098"/>
            <a:ext cx="7655354" cy="11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App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" y="1257300"/>
            <a:ext cx="17221200" cy="683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4144"/>
              </a:lnSpc>
              <a:buAutoNum type="arabicPeriod" startAt="6"/>
            </a:pPr>
            <a:r>
              <a:rPr lang="en-US" sz="36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User :</a:t>
            </a:r>
          </a:p>
          <a:p>
            <a:pPr algn="just">
              <a:lnSpc>
                <a:spcPts val="4144"/>
              </a:lnSpc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the client (user) has the ability to log their activities and set goals related to their health and fitness. Here's what the user can do:</a:t>
            </a:r>
          </a:p>
          <a:p>
            <a:pPr marL="1200150" lvl="1" indent="-742950" algn="just">
              <a:lnSpc>
                <a:spcPts val="4144"/>
              </a:lnSpc>
              <a:buAutoNum type="arabicPeriod"/>
            </a:pPr>
            <a:r>
              <a:rPr lang="en-US" sz="36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Logging Activities:</a:t>
            </a:r>
          </a:p>
          <a:p>
            <a:pPr marL="1657350" lvl="2" indent="-742950" algn="just">
              <a:lnSpc>
                <a:spcPts val="4144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The user can log important health metrics such as: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Target Weight: Log the weight they want to reach.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Steps: Track daily steps taken, aiming for a step goal.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Sleep: Log hours of sleep to monitor sleep patterns and quality.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Water Intake: Keep track of daily water consumption.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Calories Intake/Day: Record how many calories are consumed each day.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Calories Burned/Day: Track the number of calories burned through daily activities or workouts.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Workouts: Log workout details, including type, duration, and intensity.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22B27DD-9823-FA85-26C4-06ABCD77A413}"/>
              </a:ext>
            </a:extLst>
          </p:cNvPr>
          <p:cNvGrpSpPr/>
          <p:nvPr/>
        </p:nvGrpSpPr>
        <p:grpSpPr>
          <a:xfrm>
            <a:off x="0" y="9057251"/>
            <a:ext cx="18288000" cy="1229749"/>
            <a:chOff x="0" y="0"/>
            <a:chExt cx="5043647" cy="73365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98070E1-61D0-F27B-88FE-9714FE803EAD}"/>
                </a:ext>
              </a:extLst>
            </p:cNvPr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4287061-334A-A5F5-77F3-2721E66EAD66}"/>
                </a:ext>
              </a:extLst>
            </p:cNvPr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749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21680" y="99098"/>
            <a:ext cx="7655354" cy="1158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18"/>
              </a:lnSpc>
              <a:spcBef>
                <a:spcPct val="0"/>
              </a:spcBef>
            </a:pPr>
            <a:r>
              <a:rPr lang="en-US" sz="7084" dirty="0">
                <a:solidFill>
                  <a:schemeClr val="accent6">
                    <a:lumMod val="75000"/>
                  </a:schemeClr>
                </a:solidFill>
                <a:latin typeface="Bobby Jones"/>
                <a:sym typeface="Bobby Jones"/>
              </a:rPr>
              <a:t>App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5535" y="1638300"/>
            <a:ext cx="17766320" cy="6309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4144"/>
              </a:lnSpc>
              <a:buAutoNum type="arabicPeriod" startAt="6"/>
            </a:pPr>
            <a:r>
              <a:rPr lang="en-US" sz="36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User :</a:t>
            </a:r>
          </a:p>
          <a:p>
            <a:pPr marL="1200150" lvl="1" indent="-742950" algn="just">
              <a:lnSpc>
                <a:spcPts val="4144"/>
              </a:lnSpc>
              <a:buAutoNum type="arabicPeriod" startAt="2"/>
            </a:pPr>
            <a:r>
              <a:rPr lang="en-US" sz="3600" b="1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Set Goals:</a:t>
            </a:r>
          </a:p>
          <a:p>
            <a:pPr marL="1657350" lvl="2" indent="-742950" algn="just">
              <a:lnSpc>
                <a:spcPts val="4144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The user can set personal goals in all the above categories: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Target Weight: Set a target weight they want to achieve over time.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Daily Steps: Set a daily step goal (e.g., 10,000 steps/day).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Sleep: Set a goal for the number of hours of sleep per night (e.g., 8 hours).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Water: Set a target for daily water intake, (e.g., drink 2 liters/day).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Calories Intake/Day: Set a goal for how many calories to consume each day.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Calories Burned/Day: Set a daily goal for calories burned through physical activity.</a:t>
            </a:r>
          </a:p>
          <a:p>
            <a:pPr marL="2114550" lvl="3" indent="-742950" algn="just">
              <a:lnSpc>
                <a:spcPts val="4144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Workouts: Set workout goals, such as:</a:t>
            </a:r>
          </a:p>
          <a:p>
            <a:pPr marL="2571750" lvl="4" indent="-742950" algn="just">
              <a:lnSpc>
                <a:spcPts val="4144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Frequency: Number of workouts per week (e.g., 4 times a week).</a:t>
            </a:r>
          </a:p>
          <a:p>
            <a:pPr marL="2571750" lvl="4" indent="-742950" algn="just">
              <a:lnSpc>
                <a:spcPts val="4144"/>
              </a:lnSpc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600" dirty="0">
                <a:solidFill>
                  <a:srgbClr val="627D9C"/>
                </a:solidFill>
                <a:latin typeface="Blinker"/>
                <a:ea typeface="Blinker"/>
                <a:cs typeface="Blinker"/>
                <a:sym typeface="Blinker"/>
              </a:rPr>
              <a:t>Duration: Target workout length (e.g., 45 minutes per day).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BCE82B0-A13E-915F-DE65-8601F4D06A8B}"/>
              </a:ext>
            </a:extLst>
          </p:cNvPr>
          <p:cNvGrpSpPr/>
          <p:nvPr/>
        </p:nvGrpSpPr>
        <p:grpSpPr>
          <a:xfrm>
            <a:off x="0" y="9092740"/>
            <a:ext cx="18288000" cy="1229749"/>
            <a:chOff x="0" y="0"/>
            <a:chExt cx="5043647" cy="73365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FF71D57-9DED-569B-69BC-D2C6FCCB9E2D}"/>
                </a:ext>
              </a:extLst>
            </p:cNvPr>
            <p:cNvSpPr/>
            <p:nvPr/>
          </p:nvSpPr>
          <p:spPr>
            <a:xfrm>
              <a:off x="0" y="0"/>
              <a:ext cx="5043647" cy="733654"/>
            </a:xfrm>
            <a:custGeom>
              <a:avLst/>
              <a:gdLst/>
              <a:ahLst/>
              <a:cxnLst/>
              <a:rect l="l" t="t" r="r" b="b"/>
              <a:pathLst>
                <a:path w="5043647" h="733654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F08E35"/>
            </a:solidFill>
          </p:spPr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04E43905-D5DB-C8F1-8776-0C77CAD02DBF}"/>
                </a:ext>
              </a:extLst>
            </p:cNvPr>
            <p:cNvSpPr txBox="1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3607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1609</Words>
  <Application>Microsoft Office PowerPoint</Application>
  <PresentationFormat>Custom</PresentationFormat>
  <Paragraphs>247</Paragraphs>
  <Slides>40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Blinker Bold</vt:lpstr>
      <vt:lpstr>Blinker</vt:lpstr>
      <vt:lpstr>Bobby Jones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Purple Illustrated Physical Education Physical Fitness Educational Presentation</dc:title>
  <dc:creator>Shimaa Ibrahim</dc:creator>
  <cp:lastModifiedBy>Shimaa Ibrahim</cp:lastModifiedBy>
  <cp:revision>25</cp:revision>
  <dcterms:created xsi:type="dcterms:W3CDTF">2006-08-16T00:00:00Z</dcterms:created>
  <dcterms:modified xsi:type="dcterms:W3CDTF">2024-11-03T08:31:38Z</dcterms:modified>
  <dc:identifier>DAGUHPD4U9k</dc:identifier>
</cp:coreProperties>
</file>